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122" r:id="rId2"/>
    <p:sldId id="1120" r:id="rId3"/>
    <p:sldId id="1111" r:id="rId4"/>
    <p:sldId id="1127" r:id="rId5"/>
    <p:sldId id="260" r:id="rId6"/>
    <p:sldId id="261" r:id="rId7"/>
    <p:sldId id="263" r:id="rId8"/>
    <p:sldId id="1130" r:id="rId9"/>
    <p:sldId id="1137" r:id="rId10"/>
    <p:sldId id="1116" r:id="rId11"/>
    <p:sldId id="113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pos="7310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202"/>
    <a:srgbClr val="ED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9"/>
  </p:normalViewPr>
  <p:slideViewPr>
    <p:cSldViewPr snapToGrid="0" snapToObjects="1" showGuides="1">
      <p:cViewPr varScale="1">
        <p:scale>
          <a:sx n="72" d="100"/>
          <a:sy n="72" d="100"/>
        </p:scale>
        <p:origin x="636" y="66"/>
      </p:cViewPr>
      <p:guideLst>
        <p:guide orient="horz" pos="2546"/>
        <p:guide pos="3817"/>
        <p:guide orient="horz" pos="595"/>
        <p:guide orient="horz" pos="1638"/>
        <p:guide pos="347"/>
        <p:guide pos="7310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80B01-DF9E-C745-4C11-170B1A01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26F1BC-CD15-F9E4-BCF9-C715B2F43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248BF-E0A0-4CF1-FB24-3DFD167E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2E089-3066-A66E-EB83-02D0F6D5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C9BAF-41EB-1A6B-F1F8-930119D3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1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82506-6B91-7D5A-0664-3403257A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B60BC-A495-AEBF-A6C1-CF75DEE36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64E31-5EA9-7CD8-9857-592E5B45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9485A-6BD7-0E9F-CC64-48968920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82937-68C8-55A0-FDD3-192655A9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5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D0E32E-235E-1596-8113-5797CB2C3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6A6407-D9E8-218C-006C-DF6B91B81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28C57-DD42-5C04-0CF2-D5EDB528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40B9F-9EFE-6E90-0E4D-25FE8796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A7197-6FC2-2796-DD8C-216D5731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F0ED1-A10B-8E3B-E1D7-B4C3E36B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89240-8443-8D0D-6F85-2D080BEC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14DE5-62D8-F2A3-31C3-B68F2E2D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4F4B-EA93-23B8-EB12-072280F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A7330-0707-6361-1F44-CE28B071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0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2BD13-F8B8-EB1A-E1EE-9B87A586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3C1FD-144F-306A-DD32-EA48F547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599B7-3FFB-155F-DC86-4C30B14C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348B6-B05E-05A0-1A06-48028D78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EAFCE-F326-9664-D08C-04448A7B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11273-9359-3B04-F2C9-D7EBCC37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9BCBB-3C66-0BF0-EDF7-C191E0CC0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02E6D9-9250-E407-1C67-04444A79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96BFD-A51C-00AB-4DBD-D629FA8E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DDAE1-F48C-1A74-EF83-58FF51ED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7B13BD-DD61-5F90-A251-29B9D475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BE90A-392A-1778-B463-D5DD9272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C74BD-7C86-07FD-64D0-091921637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BB6B0E-75E1-8805-AB2E-E6110AC5B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259F98-9DCC-1CC7-8C0D-97933DC3C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F1F52D-9764-6B5C-7967-F7877A3F7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461EED-1D75-E3A3-7425-2DC570A0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6CDB9E-23A9-3556-8F71-A85E567C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9149B5-DDE8-F5F0-4E2B-407C495D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6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2D28-DD8B-FE99-577F-D6BC22C7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1932AC-ED27-568A-A191-0652433C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5B3DE-481F-765F-3301-15E177E4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E9C99-8D80-9209-06A4-73749680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932B31-94AF-11BF-658F-78EF33F3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1245D1-54BF-F482-9B97-8F543E43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D84B12-506A-3518-99A5-24FC368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1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5E868-CCF3-C971-25DC-C9EF56B2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B28FD-9CA9-20E4-57F8-2CAA004C2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148C38-9EEC-6AC2-533E-793870F9A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E3815A-0C0A-76B1-19A2-D7D0F62E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941B2-DDAC-69A5-DC9B-ACDCAEF3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D1933-9AE0-DC42-8273-C2414680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6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AE91A-3A6A-7350-D267-C1D24BED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4A682F-AF79-4289-B935-75D99042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3E2CC4-86C0-195F-6F10-DC5479E24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9CA88-2838-2FF4-9C17-A5CDC336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E2571-890B-5CAC-271A-80E231ED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252F88-50BE-6348-EED9-2BC1DAD3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DCB5D-1714-022F-E163-559FAF14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993EE8-B61A-D13D-F457-860CC96A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95938-E49F-4DDD-2F8A-C66CF25FE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3323-C837-9947-B89A-3F989FC19B57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13B9-E625-D673-93F9-53EB38887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11D25B-36D1-19CB-4CDC-A6DAF9ADF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5A13-EFA8-5E4C-848E-A1BD2F9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vkoval@sfedu.ru" TargetMode="External"/><Relationship Id="rId13" Type="http://schemas.openxmlformats.org/officeDocument/2006/relationships/image" Target="../media/image22.jpg"/><Relationship Id="rId3" Type="http://schemas.openxmlformats.org/officeDocument/2006/relationships/hyperlink" Target="mailto:nspets@sfedu.ru" TargetMode="External"/><Relationship Id="rId7" Type="http://schemas.openxmlformats.org/officeDocument/2006/relationships/image" Target="../media/image18.emf"/><Relationship Id="rId12" Type="http://schemas.openxmlformats.org/officeDocument/2006/relationships/image" Target="../media/image21.jpg"/><Relationship Id="rId2" Type="http://schemas.openxmlformats.org/officeDocument/2006/relationships/hyperlink" Target="mailto:iasoldatova@sfedu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hyperlink" Target="mailto:avishnivecky@sfedu.ru" TargetMode="External"/><Relationship Id="rId5" Type="http://schemas.openxmlformats.org/officeDocument/2006/relationships/image" Target="../media/image16.emf"/><Relationship Id="rId10" Type="http://schemas.openxmlformats.org/officeDocument/2006/relationships/image" Target="../media/image20.emf"/><Relationship Id="rId4" Type="http://schemas.openxmlformats.org/officeDocument/2006/relationships/hyperlink" Target="mailto:zemlina@sfedu.ru" TargetMode="External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C257BF-EA0E-43B1-A752-73A852D14282}"/>
              </a:ext>
            </a:extLst>
          </p:cNvPr>
          <p:cNvSpPr txBox="1"/>
          <p:nvPr/>
        </p:nvSpPr>
        <p:spPr>
          <a:xfrm>
            <a:off x="413329" y="3270341"/>
            <a:ext cx="5793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Мы научим тебя быть профессионалом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AE18B76-08AE-4113-8A1E-79C0CAAC9C7F}"/>
              </a:ext>
            </a:extLst>
          </p:cNvPr>
          <p:cNvSpPr/>
          <p:nvPr/>
        </p:nvSpPr>
        <p:spPr>
          <a:xfrm>
            <a:off x="550863" y="5389996"/>
            <a:ext cx="3180628" cy="914400"/>
          </a:xfrm>
          <a:prstGeom prst="roundRect">
            <a:avLst>
              <a:gd name="adj" fmla="val 38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Узнать как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6B6FD7A-9F06-4858-B56A-3DC21FBBA42A}"/>
              </a:ext>
            </a:extLst>
          </p:cNvPr>
          <p:cNvCxnSpPr>
            <a:cxnSpLocks/>
          </p:cNvCxnSpPr>
          <p:nvPr/>
        </p:nvCxnSpPr>
        <p:spPr>
          <a:xfrm>
            <a:off x="4763658" y="977756"/>
            <a:ext cx="5073070" cy="0"/>
          </a:xfrm>
          <a:prstGeom prst="line">
            <a:avLst/>
          </a:prstGeom>
          <a:ln w="1270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25E3B6-C687-4B94-98E4-722ADE11FF43}"/>
              </a:ext>
            </a:extLst>
          </p:cNvPr>
          <p:cNvSpPr txBox="1"/>
          <p:nvPr/>
        </p:nvSpPr>
        <p:spPr>
          <a:xfrm>
            <a:off x="0" y="369961"/>
            <a:ext cx="87916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Центр карьеры ЮФУ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10CE52-0ADC-47FE-B2A1-34CA8D5D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947" y="397844"/>
            <a:ext cx="1189678" cy="109517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человек, люди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A4C5469-2481-413A-84E2-0EBB0B62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54" y="2256639"/>
            <a:ext cx="6467596" cy="46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5A8FE5C-1A32-4379-8A7E-B346EE42377E}"/>
              </a:ext>
            </a:extLst>
          </p:cNvPr>
          <p:cNvSpPr/>
          <p:nvPr/>
        </p:nvSpPr>
        <p:spPr>
          <a:xfrm>
            <a:off x="-2774" y="6249057"/>
            <a:ext cx="12194774" cy="608944"/>
          </a:xfrm>
          <a:prstGeom prst="rect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865D-1F7C-4449-BB9C-01435E0337FD}"/>
              </a:ext>
            </a:extLst>
          </p:cNvPr>
          <p:cNvSpPr txBox="1"/>
          <p:nvPr/>
        </p:nvSpPr>
        <p:spPr>
          <a:xfrm>
            <a:off x="460742" y="326065"/>
            <a:ext cx="766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Контакты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04CA3-1B66-4C17-A752-0C66FA603265}"/>
              </a:ext>
            </a:extLst>
          </p:cNvPr>
          <p:cNvSpPr txBox="1"/>
          <p:nvPr/>
        </p:nvSpPr>
        <p:spPr>
          <a:xfrm>
            <a:off x="550863" y="1142842"/>
            <a:ext cx="689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ea typeface="Open Sans ExtraBold" pitchFamily="2" charset="0"/>
                <a:cs typeface="Open Sans ExtraBold" pitchFamily="2" charset="0"/>
              </a:rPr>
              <a:t>Обращайся к нам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A3FB0B9-EA25-408C-8E70-3123A332D871}"/>
              </a:ext>
            </a:extLst>
          </p:cNvPr>
          <p:cNvCxnSpPr>
            <a:cxnSpLocks/>
          </p:cNvCxnSpPr>
          <p:nvPr/>
        </p:nvCxnSpPr>
        <p:spPr>
          <a:xfrm>
            <a:off x="6094613" y="2090899"/>
            <a:ext cx="0" cy="2885207"/>
          </a:xfrm>
          <a:prstGeom prst="line">
            <a:avLst/>
          </a:prstGeom>
          <a:ln w="73025" cap="rnd">
            <a:solidFill>
              <a:srgbClr val="002D6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32D9C912-D4A0-443F-A21E-4D6ADB72041E}"/>
              </a:ext>
            </a:extLst>
          </p:cNvPr>
          <p:cNvSpPr/>
          <p:nvPr/>
        </p:nvSpPr>
        <p:spPr>
          <a:xfrm>
            <a:off x="11144548" y="546229"/>
            <a:ext cx="398334" cy="398334"/>
          </a:xfrm>
          <a:prstGeom prst="ellipse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383B640-5937-4EE4-9CF6-CA6038918E7C}"/>
              </a:ext>
            </a:extLst>
          </p:cNvPr>
          <p:cNvSpPr/>
          <p:nvPr/>
        </p:nvSpPr>
        <p:spPr>
          <a:xfrm>
            <a:off x="10638695" y="546229"/>
            <a:ext cx="398334" cy="398334"/>
          </a:xfrm>
          <a:prstGeom prst="ellipse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D9F6CE4-2864-496D-8508-6DDECE007E32}"/>
              </a:ext>
            </a:extLst>
          </p:cNvPr>
          <p:cNvSpPr/>
          <p:nvPr/>
        </p:nvSpPr>
        <p:spPr>
          <a:xfrm>
            <a:off x="10132842" y="546229"/>
            <a:ext cx="398334" cy="398334"/>
          </a:xfrm>
          <a:prstGeom prst="ellipse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6EB2B-B077-443C-B7A5-1FC9873DE6D3}"/>
              </a:ext>
            </a:extLst>
          </p:cNvPr>
          <p:cNvSpPr txBox="1"/>
          <p:nvPr/>
        </p:nvSpPr>
        <p:spPr>
          <a:xfrm>
            <a:off x="5712009" y="494782"/>
            <a:ext cx="3365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 algn="r"/>
            <a:r>
              <a:rPr lang="ru-RU" sz="2200" b="1" dirty="0">
                <a:latin typeface="+mn-lt"/>
              </a:rPr>
              <a:t>305-19-92</a:t>
            </a:r>
          </a:p>
          <a:p>
            <a:pPr algn="r"/>
            <a:r>
              <a:rPr lang="en-US" sz="2200" b="1" dirty="0">
                <a:latin typeface="+mn-lt"/>
              </a:rPr>
              <a:t>praktika_rabota@sfedu.ru</a:t>
            </a:r>
            <a:endParaRPr lang="ru-RU" sz="2200" b="1" dirty="0">
              <a:latin typeface="+mn-lt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E55CC509-C6D5-4EF1-9463-CF08C23237BF}"/>
              </a:ext>
            </a:extLst>
          </p:cNvPr>
          <p:cNvSpPr txBox="1"/>
          <p:nvPr/>
        </p:nvSpPr>
        <p:spPr>
          <a:xfrm>
            <a:off x="1663223" y="1576284"/>
            <a:ext cx="2296379" cy="98488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1600" b="1" spc="-250" dirty="0">
                <a:latin typeface="Calibri (Основной текст)"/>
                <a:cs typeface="Arial"/>
              </a:rPr>
              <a:t>С </a:t>
            </a:r>
            <a:r>
              <a:rPr lang="ru-RU" sz="1600" b="1" spc="-50" dirty="0" err="1">
                <a:latin typeface="Calibri (Основной текст)"/>
                <a:cs typeface="Arial"/>
              </a:rPr>
              <a:t>ол</a:t>
            </a:r>
            <a:r>
              <a:rPr lang="ru-RU" sz="1600" b="1" spc="-5" dirty="0" err="1">
                <a:latin typeface="Calibri (Основной текст)"/>
                <a:cs typeface="Arial"/>
              </a:rPr>
              <a:t>д</a:t>
            </a:r>
            <a:r>
              <a:rPr lang="ru-RU" sz="1600" b="1" spc="35" dirty="0" err="1">
                <a:latin typeface="Calibri (Основной текст)"/>
                <a:cs typeface="Arial"/>
              </a:rPr>
              <a:t>а</a:t>
            </a:r>
            <a:r>
              <a:rPr lang="ru-RU" sz="1600" b="1" spc="65" dirty="0" err="1">
                <a:latin typeface="Calibri (Основной текст)"/>
                <a:cs typeface="Arial"/>
              </a:rPr>
              <a:t>т</a:t>
            </a:r>
            <a:r>
              <a:rPr lang="ru-RU" sz="1600" b="1" spc="-50" dirty="0" err="1">
                <a:latin typeface="Calibri (Основной текст)"/>
                <a:cs typeface="Arial"/>
              </a:rPr>
              <a:t>о</a:t>
            </a:r>
            <a:r>
              <a:rPr lang="ru-RU" sz="1600" b="1" spc="-40" dirty="0" err="1">
                <a:latin typeface="Calibri (Основной текст)"/>
                <a:cs typeface="Arial"/>
              </a:rPr>
              <a:t>в</a:t>
            </a:r>
            <a:r>
              <a:rPr lang="ru-RU" sz="1600" b="1" spc="100" dirty="0" err="1">
                <a:latin typeface="Calibri (Основной текст)"/>
                <a:cs typeface="Arial"/>
              </a:rPr>
              <a:t>а</a:t>
            </a:r>
            <a:r>
              <a:rPr lang="ru-RU" sz="1600" b="1" spc="-85" dirty="0">
                <a:latin typeface="Calibri (Основной текст)"/>
                <a:cs typeface="Arial"/>
              </a:rPr>
              <a:t> </a:t>
            </a:r>
            <a:r>
              <a:rPr lang="ru-RU" sz="1600" b="1" spc="155" dirty="0">
                <a:latin typeface="Calibri (Основной текст)"/>
                <a:cs typeface="Arial"/>
              </a:rPr>
              <a:t>И</a:t>
            </a:r>
            <a:r>
              <a:rPr lang="ru-RU" sz="1600" b="1" spc="-20" dirty="0">
                <a:latin typeface="Calibri (Основной текст)"/>
                <a:cs typeface="Arial"/>
              </a:rPr>
              <a:t>р</a:t>
            </a:r>
            <a:r>
              <a:rPr lang="ru-RU" sz="1600" b="1" spc="155" dirty="0">
                <a:latin typeface="Calibri (Основной текст)"/>
                <a:cs typeface="Arial"/>
              </a:rPr>
              <a:t>и</a:t>
            </a:r>
            <a:r>
              <a:rPr lang="ru-RU" sz="1600" b="1" spc="55" dirty="0">
                <a:latin typeface="Calibri (Основной текст)"/>
                <a:cs typeface="Arial"/>
              </a:rPr>
              <a:t>н</a:t>
            </a:r>
            <a:r>
              <a:rPr lang="ru-RU" sz="1600" b="1" spc="100" dirty="0">
                <a:latin typeface="Calibri (Основной текст)"/>
                <a:cs typeface="Arial"/>
              </a:rPr>
              <a:t>а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spc="70" dirty="0">
                <a:latin typeface="Calibri (Основной текст)"/>
                <a:cs typeface="Arial"/>
              </a:rPr>
              <a:t>руководитель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spc="-5" dirty="0">
                <a:latin typeface="Calibri (Основной текст)"/>
                <a:cs typeface="Verdana"/>
                <a:hlinkClick r:id="rId2"/>
              </a:rPr>
              <a:t>iasoldatova@sfedu.ru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FF84B080-C7C9-4DAE-A348-0F9099E0427F}"/>
              </a:ext>
            </a:extLst>
          </p:cNvPr>
          <p:cNvSpPr txBox="1"/>
          <p:nvPr/>
        </p:nvSpPr>
        <p:spPr>
          <a:xfrm>
            <a:off x="1663223" y="2760175"/>
            <a:ext cx="3044190" cy="972061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600" b="1" spc="65" dirty="0">
                <a:latin typeface="Calibri (Основной текст)"/>
                <a:cs typeface="Arial"/>
              </a:rPr>
              <a:t>Пец</a:t>
            </a:r>
            <a:r>
              <a:rPr sz="1600" b="1" spc="-105" dirty="0">
                <a:latin typeface="Calibri (Основной текст)"/>
                <a:cs typeface="Arial"/>
              </a:rPr>
              <a:t> </a:t>
            </a:r>
            <a:r>
              <a:rPr sz="1600" b="1" spc="20" dirty="0">
                <a:latin typeface="Calibri (Основной текст)"/>
                <a:cs typeface="Arial"/>
              </a:rPr>
              <a:t>Наталья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spc="55" dirty="0">
                <a:latin typeface="Calibri (Основной текст)"/>
                <a:cs typeface="Arial"/>
              </a:rPr>
              <a:t>взаимодействие</a:t>
            </a:r>
            <a:r>
              <a:rPr sz="1600" spc="15" dirty="0">
                <a:latin typeface="Calibri (Основной текст)"/>
                <a:cs typeface="Arial"/>
              </a:rPr>
              <a:t> </a:t>
            </a:r>
            <a:r>
              <a:rPr sz="1600" spc="-30" dirty="0">
                <a:latin typeface="Calibri (Основной текст)"/>
                <a:cs typeface="Arial"/>
              </a:rPr>
              <a:t>с</a:t>
            </a:r>
            <a:r>
              <a:rPr sz="1600" spc="20" dirty="0">
                <a:latin typeface="Calibri (Основной текст)"/>
                <a:cs typeface="Arial"/>
              </a:rPr>
              <a:t> </a:t>
            </a:r>
            <a:r>
              <a:rPr sz="1600" spc="75" dirty="0">
                <a:latin typeface="Calibri (Основной текст)"/>
                <a:cs typeface="Arial"/>
              </a:rPr>
              <a:t>партнёрами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10" dirty="0">
                <a:latin typeface="Calibri (Основной текст)"/>
                <a:cs typeface="Verdana"/>
                <a:hlinkClick r:id="rId3"/>
              </a:rPr>
              <a:t>nspets@sfedu.ru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028ECC0E-7741-409D-B784-7FCD201F513D}"/>
              </a:ext>
            </a:extLst>
          </p:cNvPr>
          <p:cNvSpPr txBox="1"/>
          <p:nvPr/>
        </p:nvSpPr>
        <p:spPr>
          <a:xfrm>
            <a:off x="1663223" y="3873652"/>
            <a:ext cx="2682240" cy="97142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600" b="1" spc="70" dirty="0">
                <a:latin typeface="Calibri (Основной текст)"/>
                <a:cs typeface="Arial"/>
              </a:rPr>
              <a:t>Землина</a:t>
            </a:r>
            <a:r>
              <a:rPr sz="1600" b="1" spc="-125" dirty="0">
                <a:latin typeface="Calibri (Основной текст)"/>
                <a:cs typeface="Arial"/>
              </a:rPr>
              <a:t> </a:t>
            </a:r>
            <a:r>
              <a:rPr sz="1600" b="1" spc="45" dirty="0">
                <a:latin typeface="Calibri (Основной текст)"/>
                <a:cs typeface="Arial"/>
              </a:rPr>
              <a:t>Екатерина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spc="80" dirty="0">
                <a:latin typeface="Calibri (Основной текст)"/>
                <a:cs typeface="Arial"/>
              </a:rPr>
              <a:t>карьерные</a:t>
            </a:r>
            <a:r>
              <a:rPr sz="1600" spc="15" dirty="0">
                <a:latin typeface="Calibri (Основной текст)"/>
                <a:cs typeface="Arial"/>
              </a:rPr>
              <a:t> </a:t>
            </a:r>
            <a:r>
              <a:rPr sz="1600" spc="75" dirty="0">
                <a:latin typeface="Calibri (Основной текст)"/>
                <a:cs typeface="Arial"/>
              </a:rPr>
              <a:t>мероприятия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20" dirty="0">
                <a:latin typeface="Calibri (Основной текст)"/>
                <a:cs typeface="Verdana"/>
                <a:hlinkClick r:id="rId4"/>
              </a:rPr>
              <a:t>zemlina@sfedu.ru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377F78-7587-411A-8687-D58A0390B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00" y="2959504"/>
            <a:ext cx="772732" cy="772732"/>
          </a:xfrm>
          <a:prstGeom prst="flowChartConnector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FE0D79-B1C9-47F3-87BF-4A08AAD67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00" y="1804119"/>
            <a:ext cx="772732" cy="766293"/>
          </a:xfrm>
          <a:prstGeom prst="flowChartConnector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16C45D-6300-404B-BC39-1414D6D8C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00" y="4121328"/>
            <a:ext cx="772732" cy="772732"/>
          </a:xfrm>
          <a:prstGeom prst="flowChartConnector">
            <a:avLst/>
          </a:prstGeom>
        </p:spPr>
      </p:pic>
      <p:sp>
        <p:nvSpPr>
          <p:cNvPr id="43" name="object 12">
            <a:extLst>
              <a:ext uri="{FF2B5EF4-FFF2-40B4-BE49-F238E27FC236}">
                <a16:creationId xmlns:a16="http://schemas.microsoft.com/office/drawing/2014/main" id="{78C4E4FC-7CB7-4525-9E72-48E46FF13888}"/>
              </a:ext>
            </a:extLst>
          </p:cNvPr>
          <p:cNvSpPr txBox="1"/>
          <p:nvPr/>
        </p:nvSpPr>
        <p:spPr>
          <a:xfrm>
            <a:off x="8057259" y="1588688"/>
            <a:ext cx="4805680" cy="985526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b="1" dirty="0">
                <a:latin typeface="Calibri (Основной текст)"/>
                <a:cs typeface="Arial"/>
              </a:rPr>
              <a:t>Коваль</a:t>
            </a:r>
            <a:r>
              <a:rPr sz="1600" b="1" spc="-100" dirty="0">
                <a:latin typeface="Calibri (Основной текст)"/>
                <a:cs typeface="Arial"/>
              </a:rPr>
              <a:t> </a:t>
            </a:r>
            <a:r>
              <a:rPr sz="1600" b="1" spc="45" dirty="0">
                <a:latin typeface="Calibri (Основной текст)"/>
                <a:cs typeface="Arial"/>
              </a:rPr>
              <a:t>Виктор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600" spc="75" dirty="0">
                <a:latin typeface="Calibri (Основной текст)"/>
                <a:cs typeface="Arial"/>
              </a:rPr>
              <a:t>взаимодействие</a:t>
            </a:r>
            <a:r>
              <a:rPr sz="1600" spc="40" dirty="0">
                <a:latin typeface="Calibri (Основной текст)"/>
                <a:cs typeface="Arial"/>
              </a:rPr>
              <a:t> </a:t>
            </a:r>
            <a:r>
              <a:rPr sz="1600" spc="-15" dirty="0">
                <a:latin typeface="Calibri (Основной текст)"/>
                <a:cs typeface="Arial"/>
              </a:rPr>
              <a:t>с</a:t>
            </a:r>
            <a:r>
              <a:rPr sz="1600" spc="45" dirty="0">
                <a:latin typeface="Calibri (Основной текст)"/>
                <a:cs typeface="Arial"/>
              </a:rPr>
              <a:t> </a:t>
            </a:r>
            <a:r>
              <a:rPr sz="1600" spc="90" dirty="0" err="1">
                <a:latin typeface="Calibri (Основной текст)"/>
                <a:cs typeface="Arial"/>
              </a:rPr>
              <a:t>партнёрами</a:t>
            </a:r>
            <a:endParaRPr lang="ru-RU" sz="1600" spc="9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spc="-15" dirty="0">
                <a:latin typeface="Calibri (Основной текст)"/>
                <a:cs typeface="Verdana"/>
                <a:hlinkClick r:id="rId8"/>
              </a:rPr>
              <a:t>vkoval@sfedu.ru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B359A7-20FF-4785-88CF-F94098F95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9082" y="1810558"/>
            <a:ext cx="772732" cy="759854"/>
          </a:xfrm>
          <a:prstGeom prst="flowChartConnector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E64E271-D7C4-4FD9-9CEF-1DBE97D42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5816" y="4168791"/>
            <a:ext cx="746975" cy="727656"/>
          </a:xfrm>
          <a:prstGeom prst="flowChartConnector">
            <a:avLst/>
          </a:prstGeom>
        </p:spPr>
      </p:pic>
      <p:sp>
        <p:nvSpPr>
          <p:cNvPr id="47" name="object 2">
            <a:extLst>
              <a:ext uri="{FF2B5EF4-FFF2-40B4-BE49-F238E27FC236}">
                <a16:creationId xmlns:a16="http://schemas.microsoft.com/office/drawing/2014/main" id="{F4C166B8-D0F1-4475-B543-AAE07408DDBD}"/>
              </a:ext>
            </a:extLst>
          </p:cNvPr>
          <p:cNvSpPr txBox="1"/>
          <p:nvPr/>
        </p:nvSpPr>
        <p:spPr>
          <a:xfrm>
            <a:off x="8081569" y="2742757"/>
            <a:ext cx="2874645" cy="97472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600" b="1" spc="90" dirty="0" err="1">
                <a:latin typeface="Calibri (Основной текст)"/>
                <a:cs typeface="Arial"/>
              </a:rPr>
              <a:t>Сидорня</a:t>
            </a:r>
            <a:r>
              <a:rPr lang="ru-RU" sz="1600" b="1" spc="90" dirty="0">
                <a:latin typeface="Calibri (Основной текст)"/>
                <a:cs typeface="Arial"/>
              </a:rPr>
              <a:t> Андрей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ru-RU" sz="1600" spc="75" dirty="0">
                <a:latin typeface="Calibri (Основной текст)"/>
                <a:cs typeface="Arial"/>
              </a:rPr>
              <a:t>медийное сопровождение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en-US" sz="1600" spc="-20" dirty="0">
                <a:latin typeface="Calibri (Основной текст)"/>
                <a:cs typeface="Verdana"/>
                <a:hlinkClick r:id="rId11"/>
              </a:rPr>
              <a:t>sidornia</a:t>
            </a:r>
            <a:r>
              <a:rPr sz="1600" spc="-20" dirty="0">
                <a:latin typeface="Calibri (Основной текст)"/>
                <a:cs typeface="Verdana"/>
                <a:hlinkClick r:id="rId11"/>
              </a:rPr>
              <a:t>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pic>
        <p:nvPicPr>
          <p:cNvPr id="42" name="Рисунок 41" descr="Изображение выглядит как текст, мужчина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D1CE244-C29D-4152-A6D6-948FD7910F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7345" y="2959504"/>
            <a:ext cx="754484" cy="759854"/>
          </a:xfrm>
          <a:prstGeom prst="flowChartConnector">
            <a:avLst/>
          </a:prstGeom>
        </p:spPr>
      </p:pic>
      <p:sp>
        <p:nvSpPr>
          <p:cNvPr id="50" name="object 2">
            <a:extLst>
              <a:ext uri="{FF2B5EF4-FFF2-40B4-BE49-F238E27FC236}">
                <a16:creationId xmlns:a16="http://schemas.microsoft.com/office/drawing/2014/main" id="{4BADB5F5-CB2E-4C6D-9E68-D5F787DF6F89}"/>
              </a:ext>
            </a:extLst>
          </p:cNvPr>
          <p:cNvSpPr txBox="1"/>
          <p:nvPr/>
        </p:nvSpPr>
        <p:spPr>
          <a:xfrm>
            <a:off x="8081569" y="4153781"/>
            <a:ext cx="2874645" cy="97472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90" dirty="0">
                <a:latin typeface="Calibri (Основной текст)"/>
                <a:cs typeface="Arial"/>
              </a:rPr>
              <a:t>Вишнивецкий</a:t>
            </a:r>
            <a:r>
              <a:rPr sz="1600" b="1" spc="-125" dirty="0">
                <a:latin typeface="Calibri (Основной текст)"/>
                <a:cs typeface="Arial"/>
              </a:rPr>
              <a:t> </a:t>
            </a:r>
            <a:r>
              <a:rPr sz="1600" b="1" spc="25" dirty="0">
                <a:latin typeface="Calibri (Основной текст)"/>
                <a:cs typeface="Arial"/>
              </a:rPr>
              <a:t>Андрей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ru-RU" sz="1600" spc="75" dirty="0">
                <a:latin typeface="Calibri (Основной текст)"/>
                <a:cs typeface="Arial"/>
              </a:rPr>
              <a:t>ИТ сопровождение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spc="-20" dirty="0">
                <a:latin typeface="Calibri (Основной текст)"/>
                <a:cs typeface="Verdana"/>
                <a:hlinkClick r:id="rId11"/>
              </a:rPr>
              <a:t>avishnivecky@sfedu.ru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  <p:pic>
        <p:nvPicPr>
          <p:cNvPr id="46" name="Рисунок 4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2F94943-8368-4408-999F-EE2A8D2AB8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861" y="5279350"/>
            <a:ext cx="765759" cy="765759"/>
          </a:xfrm>
          <a:prstGeom prst="flowChartConnector">
            <a:avLst/>
          </a:prstGeom>
        </p:spPr>
      </p:pic>
      <p:sp>
        <p:nvSpPr>
          <p:cNvPr id="53" name="object 2">
            <a:extLst>
              <a:ext uri="{FF2B5EF4-FFF2-40B4-BE49-F238E27FC236}">
                <a16:creationId xmlns:a16="http://schemas.microsoft.com/office/drawing/2014/main" id="{4CFE995D-4AAD-4101-AD8A-D4CF2FF892FE}"/>
              </a:ext>
            </a:extLst>
          </p:cNvPr>
          <p:cNvSpPr txBox="1"/>
          <p:nvPr/>
        </p:nvSpPr>
        <p:spPr>
          <a:xfrm>
            <a:off x="1645335" y="5049020"/>
            <a:ext cx="2874645" cy="101438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600" b="1" spc="90" dirty="0">
                <a:latin typeface="Calibri (Основной текст)"/>
                <a:cs typeface="Arial"/>
              </a:rPr>
              <a:t>Феликс </a:t>
            </a:r>
            <a:r>
              <a:rPr lang="ru-RU" sz="1600" b="1" spc="90" dirty="0" err="1">
                <a:latin typeface="Calibri (Основной текст)"/>
                <a:cs typeface="Arial"/>
              </a:rPr>
              <a:t>Падилья</a:t>
            </a:r>
            <a:endParaRPr lang="en-US" sz="1600" b="1" spc="9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lang="ru-RU" sz="1600" spc="75" dirty="0">
                <a:latin typeface="Calibri (Основной текст)"/>
                <a:cs typeface="Arial"/>
              </a:rPr>
              <a:t>медийное сопровождение</a:t>
            </a:r>
            <a:endParaRPr sz="1600" dirty="0">
              <a:latin typeface="Calibri (Основной текст)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en-US" sz="1600" spc="-20" dirty="0">
                <a:latin typeface="Calibri (Основной текст)"/>
                <a:cs typeface="Verdana"/>
                <a:hlinkClick r:id="rId11"/>
              </a:rPr>
              <a:t>padilya</a:t>
            </a:r>
            <a:r>
              <a:rPr sz="1600" spc="-20" dirty="0">
                <a:latin typeface="Calibri (Основной текст)"/>
                <a:cs typeface="Verdana"/>
                <a:hlinkClick r:id="rId11"/>
              </a:rPr>
              <a:t>@sfedu.ru</a:t>
            </a:r>
            <a:endParaRPr sz="1600" dirty="0">
              <a:latin typeface="Calibri (Основной текст)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292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E95EDC-8018-47A0-B8CE-C0FC4342FC8F}"/>
              </a:ext>
            </a:extLst>
          </p:cNvPr>
          <p:cNvSpPr txBox="1"/>
          <p:nvPr/>
        </p:nvSpPr>
        <p:spPr>
          <a:xfrm>
            <a:off x="-73317" y="5907954"/>
            <a:ext cx="12338634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Ждем в Центре карьеры нашего университета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3A189B-8C2D-4A18-A5B0-EC0CA2A2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947" y="397844"/>
            <a:ext cx="1189678" cy="10951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059C32CF-EB4E-4282-9B68-320B3278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66" y="303715"/>
            <a:ext cx="5386835" cy="5341913"/>
          </a:xfrm>
          <a:prstGeom prst="snip2DiagRect">
            <a:avLst>
              <a:gd name="adj1" fmla="val 26275"/>
              <a:gd name="adj2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703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3BAF8A-E276-436F-A128-A13A21ACDB7A}"/>
              </a:ext>
            </a:extLst>
          </p:cNvPr>
          <p:cNvSpPr/>
          <p:nvPr/>
        </p:nvSpPr>
        <p:spPr>
          <a:xfrm>
            <a:off x="1" y="3609"/>
            <a:ext cx="12192000" cy="1479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865D-1F7C-4449-BB9C-01435E0337FD}"/>
              </a:ext>
            </a:extLst>
          </p:cNvPr>
          <p:cNvSpPr txBox="1"/>
          <p:nvPr/>
        </p:nvSpPr>
        <p:spPr>
          <a:xfrm>
            <a:off x="1071782" y="2022211"/>
            <a:ext cx="10195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Готовим к карьере с первого курса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6329227-173B-4A5C-826B-D9AB1D601590}"/>
              </a:ext>
            </a:extLst>
          </p:cNvPr>
          <p:cNvSpPr/>
          <p:nvPr/>
        </p:nvSpPr>
        <p:spPr>
          <a:xfrm>
            <a:off x="10454254" y="28266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36BE2B-2156-4661-B354-4B5B84E66C11}"/>
              </a:ext>
            </a:extLst>
          </p:cNvPr>
          <p:cNvSpPr/>
          <p:nvPr/>
        </p:nvSpPr>
        <p:spPr>
          <a:xfrm>
            <a:off x="422564" y="4261469"/>
            <a:ext cx="658091" cy="6580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F9DFDD6-1DAC-46A1-9053-E32B4DA3DCA8}"/>
              </a:ext>
            </a:extLst>
          </p:cNvPr>
          <p:cNvGrpSpPr/>
          <p:nvPr/>
        </p:nvGrpSpPr>
        <p:grpSpPr>
          <a:xfrm>
            <a:off x="823346" y="377531"/>
            <a:ext cx="1808523" cy="874989"/>
            <a:chOff x="1899511" y="12538619"/>
            <a:chExt cx="8305552" cy="3826972"/>
          </a:xfrm>
          <a:solidFill>
            <a:schemeClr val="accent1"/>
          </a:solidFill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214DEE9-1B39-49CF-ABE4-2369E601D53F}"/>
                </a:ext>
              </a:extLst>
            </p:cNvPr>
            <p:cNvGrpSpPr/>
            <p:nvPr/>
          </p:nvGrpSpPr>
          <p:grpSpPr>
            <a:xfrm>
              <a:off x="1899511" y="12538619"/>
              <a:ext cx="3796439" cy="3826972"/>
              <a:chOff x="2647950" y="13990320"/>
              <a:chExt cx="2825883" cy="2848610"/>
            </a:xfrm>
            <a:grpFill/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BD3DB64B-AB8E-42F8-B148-EF43604BF6AA}"/>
                  </a:ext>
                </a:extLst>
              </p:cNvPr>
              <p:cNvSpPr/>
              <p:nvPr/>
            </p:nvSpPr>
            <p:spPr>
              <a:xfrm>
                <a:off x="2647950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08C46887-D920-4ECB-A267-195BE643DBF7}"/>
                  </a:ext>
                </a:extLst>
              </p:cNvPr>
              <p:cNvSpPr/>
              <p:nvPr/>
            </p:nvSpPr>
            <p:spPr>
              <a:xfrm>
                <a:off x="3497201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0D01D2CE-394D-4159-82A1-832431532437}"/>
                  </a:ext>
                </a:extLst>
              </p:cNvPr>
              <p:cNvSpPr/>
              <p:nvPr/>
            </p:nvSpPr>
            <p:spPr>
              <a:xfrm>
                <a:off x="4346452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F5D288CD-A3DA-4C9D-930A-84C885E04AAC}"/>
                  </a:ext>
                </a:extLst>
              </p:cNvPr>
              <p:cNvSpPr/>
              <p:nvPr/>
            </p:nvSpPr>
            <p:spPr>
              <a:xfrm>
                <a:off x="5195703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C709FB29-3175-460F-A129-B200AE41F97C}"/>
                  </a:ext>
                </a:extLst>
              </p:cNvPr>
              <p:cNvSpPr/>
              <p:nvPr/>
            </p:nvSpPr>
            <p:spPr>
              <a:xfrm>
                <a:off x="2647950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41702286-EF8D-4ECF-A191-091B2451FF63}"/>
                  </a:ext>
                </a:extLst>
              </p:cNvPr>
              <p:cNvSpPr/>
              <p:nvPr/>
            </p:nvSpPr>
            <p:spPr>
              <a:xfrm>
                <a:off x="3497201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C72A9378-3A14-4509-949B-3E52EEB9C7B8}"/>
                  </a:ext>
                </a:extLst>
              </p:cNvPr>
              <p:cNvSpPr/>
              <p:nvPr/>
            </p:nvSpPr>
            <p:spPr>
              <a:xfrm>
                <a:off x="4346452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E55C08D1-CB66-4E26-9074-8862413FE496}"/>
                  </a:ext>
                </a:extLst>
              </p:cNvPr>
              <p:cNvSpPr/>
              <p:nvPr/>
            </p:nvSpPr>
            <p:spPr>
              <a:xfrm>
                <a:off x="5195703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AAA8951D-1E02-448F-BC31-9021BF774EFE}"/>
                  </a:ext>
                </a:extLst>
              </p:cNvPr>
              <p:cNvSpPr/>
              <p:nvPr/>
            </p:nvSpPr>
            <p:spPr>
              <a:xfrm>
                <a:off x="2647950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1773E256-1858-40F8-90A4-10FD92EAA8BB}"/>
                  </a:ext>
                </a:extLst>
              </p:cNvPr>
              <p:cNvSpPr/>
              <p:nvPr/>
            </p:nvSpPr>
            <p:spPr>
              <a:xfrm>
                <a:off x="3497201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81F33314-0A73-4D0F-AD6B-22911FAE5CCD}"/>
                  </a:ext>
                </a:extLst>
              </p:cNvPr>
              <p:cNvSpPr/>
              <p:nvPr/>
            </p:nvSpPr>
            <p:spPr>
              <a:xfrm>
                <a:off x="4346452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7655BBC5-195F-41B5-BD82-584AAA8CBA56}"/>
                  </a:ext>
                </a:extLst>
              </p:cNvPr>
              <p:cNvSpPr/>
              <p:nvPr/>
            </p:nvSpPr>
            <p:spPr>
              <a:xfrm>
                <a:off x="5195703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65ABCC7F-351B-4C2E-8C4A-6442AE2D2010}"/>
                  </a:ext>
                </a:extLst>
              </p:cNvPr>
              <p:cNvSpPr/>
              <p:nvPr/>
            </p:nvSpPr>
            <p:spPr>
              <a:xfrm>
                <a:off x="2647950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5D542641-379E-4474-B36A-DB440382513B}"/>
                  </a:ext>
                </a:extLst>
              </p:cNvPr>
              <p:cNvSpPr/>
              <p:nvPr/>
            </p:nvSpPr>
            <p:spPr>
              <a:xfrm>
                <a:off x="3497201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3189B491-46A5-41EB-A5C9-6A48B79DD1AB}"/>
                  </a:ext>
                </a:extLst>
              </p:cNvPr>
              <p:cNvSpPr/>
              <p:nvPr/>
            </p:nvSpPr>
            <p:spPr>
              <a:xfrm>
                <a:off x="4346452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id="{0AD3FA23-26FE-465E-B503-0D6AFAAA8260}"/>
                  </a:ext>
                </a:extLst>
              </p:cNvPr>
              <p:cNvSpPr/>
              <p:nvPr/>
            </p:nvSpPr>
            <p:spPr>
              <a:xfrm>
                <a:off x="5195703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73D6933A-3E47-4625-809D-D9877142BE7E}"/>
                </a:ext>
              </a:extLst>
            </p:cNvPr>
            <p:cNvGrpSpPr/>
            <p:nvPr/>
          </p:nvGrpSpPr>
          <p:grpSpPr>
            <a:xfrm>
              <a:off x="6408624" y="12538619"/>
              <a:ext cx="3796439" cy="3826972"/>
              <a:chOff x="2647950" y="13990320"/>
              <a:chExt cx="2825883" cy="2848610"/>
            </a:xfrm>
            <a:grpFill/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5B1FE162-40DC-468B-8443-B4740DD2EC80}"/>
                  </a:ext>
                </a:extLst>
              </p:cNvPr>
              <p:cNvSpPr/>
              <p:nvPr/>
            </p:nvSpPr>
            <p:spPr>
              <a:xfrm>
                <a:off x="2647950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70F4798E-C199-44F0-ABEC-41BB571E410D}"/>
                  </a:ext>
                </a:extLst>
              </p:cNvPr>
              <p:cNvSpPr/>
              <p:nvPr/>
            </p:nvSpPr>
            <p:spPr>
              <a:xfrm>
                <a:off x="3497201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3C2E8D3F-2DD3-4B4F-B64B-A616FDA7CF01}"/>
                  </a:ext>
                </a:extLst>
              </p:cNvPr>
              <p:cNvSpPr/>
              <p:nvPr/>
            </p:nvSpPr>
            <p:spPr>
              <a:xfrm>
                <a:off x="4346452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42A1A6E4-EDB1-43D7-9AD1-D41CF5615383}"/>
                  </a:ext>
                </a:extLst>
              </p:cNvPr>
              <p:cNvSpPr/>
              <p:nvPr/>
            </p:nvSpPr>
            <p:spPr>
              <a:xfrm>
                <a:off x="5195703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D40BF02E-E701-4183-B6F8-F848F3E223E1}"/>
                  </a:ext>
                </a:extLst>
              </p:cNvPr>
              <p:cNvSpPr/>
              <p:nvPr/>
            </p:nvSpPr>
            <p:spPr>
              <a:xfrm>
                <a:off x="2647950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F9C1A02F-F7EC-4289-9646-64D9E6F4A787}"/>
                  </a:ext>
                </a:extLst>
              </p:cNvPr>
              <p:cNvSpPr/>
              <p:nvPr/>
            </p:nvSpPr>
            <p:spPr>
              <a:xfrm>
                <a:off x="3497201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DC28DB9E-EB4C-478D-9755-751BD047892E}"/>
                  </a:ext>
                </a:extLst>
              </p:cNvPr>
              <p:cNvSpPr/>
              <p:nvPr/>
            </p:nvSpPr>
            <p:spPr>
              <a:xfrm>
                <a:off x="4346452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B796CB68-D3F2-4042-8BB8-9A7460DB66B0}"/>
                  </a:ext>
                </a:extLst>
              </p:cNvPr>
              <p:cNvSpPr/>
              <p:nvPr/>
            </p:nvSpPr>
            <p:spPr>
              <a:xfrm>
                <a:off x="5195703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6ABC9D1E-DDB6-411B-B025-34D1E4EE4775}"/>
                  </a:ext>
                </a:extLst>
              </p:cNvPr>
              <p:cNvSpPr/>
              <p:nvPr/>
            </p:nvSpPr>
            <p:spPr>
              <a:xfrm>
                <a:off x="2647950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9479B8D1-4142-4BB4-9F64-DE0E370B5536}"/>
                  </a:ext>
                </a:extLst>
              </p:cNvPr>
              <p:cNvSpPr/>
              <p:nvPr/>
            </p:nvSpPr>
            <p:spPr>
              <a:xfrm>
                <a:off x="3497201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6C3820B6-AD89-4D74-B074-CE39E6A3C7DF}"/>
                  </a:ext>
                </a:extLst>
              </p:cNvPr>
              <p:cNvSpPr/>
              <p:nvPr/>
            </p:nvSpPr>
            <p:spPr>
              <a:xfrm>
                <a:off x="4346452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EEA61A73-5B10-4917-BBD7-793BCC2C76C4}"/>
                  </a:ext>
                </a:extLst>
              </p:cNvPr>
              <p:cNvSpPr/>
              <p:nvPr/>
            </p:nvSpPr>
            <p:spPr>
              <a:xfrm>
                <a:off x="5195703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8A13AC16-EB37-49BD-87D1-FF50033911C6}"/>
                  </a:ext>
                </a:extLst>
              </p:cNvPr>
              <p:cNvSpPr/>
              <p:nvPr/>
            </p:nvSpPr>
            <p:spPr>
              <a:xfrm>
                <a:off x="2647950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0D632551-101E-4F21-8ACB-9F8FCF7D6A04}"/>
                  </a:ext>
                </a:extLst>
              </p:cNvPr>
              <p:cNvSpPr/>
              <p:nvPr/>
            </p:nvSpPr>
            <p:spPr>
              <a:xfrm>
                <a:off x="3497201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BE0CA443-036B-4FAA-B72E-A398B1BE5E50}"/>
                  </a:ext>
                </a:extLst>
              </p:cNvPr>
              <p:cNvSpPr/>
              <p:nvPr/>
            </p:nvSpPr>
            <p:spPr>
              <a:xfrm>
                <a:off x="4346452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CEB92514-1A41-4736-B726-051E836536E2}"/>
                  </a:ext>
                </a:extLst>
              </p:cNvPr>
              <p:cNvSpPr/>
              <p:nvPr/>
            </p:nvSpPr>
            <p:spPr>
              <a:xfrm>
                <a:off x="5195703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8CAB5C-184B-49FB-894A-B6BEF8203666}"/>
              </a:ext>
            </a:extLst>
          </p:cNvPr>
          <p:cNvSpPr/>
          <p:nvPr/>
        </p:nvSpPr>
        <p:spPr>
          <a:xfrm>
            <a:off x="1" y="5563546"/>
            <a:ext cx="12192000" cy="1294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6EA2D5F-F6DE-4832-94A3-2D46C2B26FB0}"/>
              </a:ext>
            </a:extLst>
          </p:cNvPr>
          <p:cNvGrpSpPr/>
          <p:nvPr/>
        </p:nvGrpSpPr>
        <p:grpSpPr>
          <a:xfrm>
            <a:off x="9405736" y="5811981"/>
            <a:ext cx="1808523" cy="874989"/>
            <a:chOff x="1899511" y="12538619"/>
            <a:chExt cx="8305552" cy="3826972"/>
          </a:xfrm>
          <a:solidFill>
            <a:schemeClr val="accent1"/>
          </a:solidFill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08C54653-AB2E-49A2-A66C-70EB5D28F4D8}"/>
                </a:ext>
              </a:extLst>
            </p:cNvPr>
            <p:cNvGrpSpPr/>
            <p:nvPr/>
          </p:nvGrpSpPr>
          <p:grpSpPr>
            <a:xfrm>
              <a:off x="1899511" y="12538619"/>
              <a:ext cx="3796439" cy="3826972"/>
              <a:chOff x="2647950" y="13990320"/>
              <a:chExt cx="2825883" cy="2848610"/>
            </a:xfrm>
            <a:grpFill/>
          </p:grpSpPr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825F2A1C-AD90-4591-A1A4-9BBBEE57EFC7}"/>
                  </a:ext>
                </a:extLst>
              </p:cNvPr>
              <p:cNvSpPr/>
              <p:nvPr/>
            </p:nvSpPr>
            <p:spPr>
              <a:xfrm>
                <a:off x="2647950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id="{60C306AB-066F-4CBC-AD48-D077B83BCCBA}"/>
                  </a:ext>
                </a:extLst>
              </p:cNvPr>
              <p:cNvSpPr/>
              <p:nvPr/>
            </p:nvSpPr>
            <p:spPr>
              <a:xfrm>
                <a:off x="3497201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A6BB48B3-ACD9-49CC-9397-70C1F8C32458}"/>
                  </a:ext>
                </a:extLst>
              </p:cNvPr>
              <p:cNvSpPr/>
              <p:nvPr/>
            </p:nvSpPr>
            <p:spPr>
              <a:xfrm>
                <a:off x="4346452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FC80A4FB-885C-446D-9463-A9A39D6D7D50}"/>
                  </a:ext>
                </a:extLst>
              </p:cNvPr>
              <p:cNvSpPr/>
              <p:nvPr/>
            </p:nvSpPr>
            <p:spPr>
              <a:xfrm>
                <a:off x="5195703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0A5FC0F5-C38F-4C2F-B7C5-452A1BC494A0}"/>
                  </a:ext>
                </a:extLst>
              </p:cNvPr>
              <p:cNvSpPr/>
              <p:nvPr/>
            </p:nvSpPr>
            <p:spPr>
              <a:xfrm>
                <a:off x="2647950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>
                <a:extLst>
                  <a:ext uri="{FF2B5EF4-FFF2-40B4-BE49-F238E27FC236}">
                    <a16:creationId xmlns:a16="http://schemas.microsoft.com/office/drawing/2014/main" id="{A572E1C8-6E72-4D62-9FAF-573D8D14300B}"/>
                  </a:ext>
                </a:extLst>
              </p:cNvPr>
              <p:cNvSpPr/>
              <p:nvPr/>
            </p:nvSpPr>
            <p:spPr>
              <a:xfrm>
                <a:off x="3497201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>
                <a:extLst>
                  <a:ext uri="{FF2B5EF4-FFF2-40B4-BE49-F238E27FC236}">
                    <a16:creationId xmlns:a16="http://schemas.microsoft.com/office/drawing/2014/main" id="{7F846AB2-C1D9-4132-96A6-10AA575305AB}"/>
                  </a:ext>
                </a:extLst>
              </p:cNvPr>
              <p:cNvSpPr/>
              <p:nvPr/>
            </p:nvSpPr>
            <p:spPr>
              <a:xfrm>
                <a:off x="4346452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2E1797CC-FDFC-47DC-83E9-7A6A7EE59FD3}"/>
                  </a:ext>
                </a:extLst>
              </p:cNvPr>
              <p:cNvSpPr/>
              <p:nvPr/>
            </p:nvSpPr>
            <p:spPr>
              <a:xfrm>
                <a:off x="5195703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5E5FD2BF-5EF8-4EE3-BA45-35ADFF9B7AD6}"/>
                  </a:ext>
                </a:extLst>
              </p:cNvPr>
              <p:cNvSpPr/>
              <p:nvPr/>
            </p:nvSpPr>
            <p:spPr>
              <a:xfrm>
                <a:off x="2647950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CB0050D5-3641-4FC2-AE6B-E5467F14555A}"/>
                  </a:ext>
                </a:extLst>
              </p:cNvPr>
              <p:cNvSpPr/>
              <p:nvPr/>
            </p:nvSpPr>
            <p:spPr>
              <a:xfrm>
                <a:off x="3497201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31AC4D36-63F0-4BF0-AE22-3613018A80A1}"/>
                  </a:ext>
                </a:extLst>
              </p:cNvPr>
              <p:cNvSpPr/>
              <p:nvPr/>
            </p:nvSpPr>
            <p:spPr>
              <a:xfrm>
                <a:off x="4346452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3696F2AA-7AD0-4BD4-B075-A1621E89DA72}"/>
                  </a:ext>
                </a:extLst>
              </p:cNvPr>
              <p:cNvSpPr/>
              <p:nvPr/>
            </p:nvSpPr>
            <p:spPr>
              <a:xfrm>
                <a:off x="5195703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>
                <a:extLst>
                  <a:ext uri="{FF2B5EF4-FFF2-40B4-BE49-F238E27FC236}">
                    <a16:creationId xmlns:a16="http://schemas.microsoft.com/office/drawing/2014/main" id="{9AD2CDC5-DF3D-4102-AC84-74FEE53E282D}"/>
                  </a:ext>
                </a:extLst>
              </p:cNvPr>
              <p:cNvSpPr/>
              <p:nvPr/>
            </p:nvSpPr>
            <p:spPr>
              <a:xfrm>
                <a:off x="2647950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D13BF9A3-96A5-49FF-8F6F-38ACB6B914CA}"/>
                  </a:ext>
                </a:extLst>
              </p:cNvPr>
              <p:cNvSpPr/>
              <p:nvPr/>
            </p:nvSpPr>
            <p:spPr>
              <a:xfrm>
                <a:off x="3497201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BD24A104-05BD-4BF3-993F-5BCF589C46FF}"/>
                  </a:ext>
                </a:extLst>
              </p:cNvPr>
              <p:cNvSpPr/>
              <p:nvPr/>
            </p:nvSpPr>
            <p:spPr>
              <a:xfrm>
                <a:off x="4346452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341547E9-992C-4EA6-B824-46C4B31A2B68}"/>
                  </a:ext>
                </a:extLst>
              </p:cNvPr>
              <p:cNvSpPr/>
              <p:nvPr/>
            </p:nvSpPr>
            <p:spPr>
              <a:xfrm>
                <a:off x="5195703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160EF1FD-D1C8-44B1-8A9A-9F63D5C896EA}"/>
                </a:ext>
              </a:extLst>
            </p:cNvPr>
            <p:cNvGrpSpPr/>
            <p:nvPr/>
          </p:nvGrpSpPr>
          <p:grpSpPr>
            <a:xfrm>
              <a:off x="6408624" y="12538619"/>
              <a:ext cx="3796439" cy="3826972"/>
              <a:chOff x="2647950" y="13990320"/>
              <a:chExt cx="2825883" cy="2848610"/>
            </a:xfrm>
            <a:grpFill/>
          </p:grpSpPr>
          <p:sp>
            <p:nvSpPr>
              <p:cNvPr id="113" name="Овал 112">
                <a:extLst>
                  <a:ext uri="{FF2B5EF4-FFF2-40B4-BE49-F238E27FC236}">
                    <a16:creationId xmlns:a16="http://schemas.microsoft.com/office/drawing/2014/main" id="{4DB8D955-6F9C-4016-99D2-53F2DFC86F59}"/>
                  </a:ext>
                </a:extLst>
              </p:cNvPr>
              <p:cNvSpPr/>
              <p:nvPr/>
            </p:nvSpPr>
            <p:spPr>
              <a:xfrm>
                <a:off x="2647950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>
                <a:extLst>
                  <a:ext uri="{FF2B5EF4-FFF2-40B4-BE49-F238E27FC236}">
                    <a16:creationId xmlns:a16="http://schemas.microsoft.com/office/drawing/2014/main" id="{24946E37-2F9A-4F01-A4F9-8978F1834107}"/>
                  </a:ext>
                </a:extLst>
              </p:cNvPr>
              <p:cNvSpPr/>
              <p:nvPr/>
            </p:nvSpPr>
            <p:spPr>
              <a:xfrm>
                <a:off x="3497201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Овал 114">
                <a:extLst>
                  <a:ext uri="{FF2B5EF4-FFF2-40B4-BE49-F238E27FC236}">
                    <a16:creationId xmlns:a16="http://schemas.microsoft.com/office/drawing/2014/main" id="{E8AC83FA-07F7-4EFF-93A1-5C00303F1862}"/>
                  </a:ext>
                </a:extLst>
              </p:cNvPr>
              <p:cNvSpPr/>
              <p:nvPr/>
            </p:nvSpPr>
            <p:spPr>
              <a:xfrm>
                <a:off x="4346452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id="{709F1CF4-7737-43EE-9A31-174BC57868D9}"/>
                  </a:ext>
                </a:extLst>
              </p:cNvPr>
              <p:cNvSpPr/>
              <p:nvPr/>
            </p:nvSpPr>
            <p:spPr>
              <a:xfrm>
                <a:off x="5195703" y="1399032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id="{63453C66-27A5-4112-ACD6-EEACBF89F5AD}"/>
                  </a:ext>
                </a:extLst>
              </p:cNvPr>
              <p:cNvSpPr/>
              <p:nvPr/>
            </p:nvSpPr>
            <p:spPr>
              <a:xfrm>
                <a:off x="2647950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82CE0EBD-233F-46CD-92B1-6CBA20BA273F}"/>
                  </a:ext>
                </a:extLst>
              </p:cNvPr>
              <p:cNvSpPr/>
              <p:nvPr/>
            </p:nvSpPr>
            <p:spPr>
              <a:xfrm>
                <a:off x="3497201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>
                <a:extLst>
                  <a:ext uri="{FF2B5EF4-FFF2-40B4-BE49-F238E27FC236}">
                    <a16:creationId xmlns:a16="http://schemas.microsoft.com/office/drawing/2014/main" id="{7073359C-4C7B-4D3D-8D8F-2BD2BD127965}"/>
                  </a:ext>
                </a:extLst>
              </p:cNvPr>
              <p:cNvSpPr/>
              <p:nvPr/>
            </p:nvSpPr>
            <p:spPr>
              <a:xfrm>
                <a:off x="4346452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>
                <a:extLst>
                  <a:ext uri="{FF2B5EF4-FFF2-40B4-BE49-F238E27FC236}">
                    <a16:creationId xmlns:a16="http://schemas.microsoft.com/office/drawing/2014/main" id="{AD8A1043-1EC9-46D5-9203-08071F5F1EA5}"/>
                  </a:ext>
                </a:extLst>
              </p:cNvPr>
              <p:cNvSpPr/>
              <p:nvPr/>
            </p:nvSpPr>
            <p:spPr>
              <a:xfrm>
                <a:off x="5195703" y="14846968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1" name="Овал 120">
                <a:extLst>
                  <a:ext uri="{FF2B5EF4-FFF2-40B4-BE49-F238E27FC236}">
                    <a16:creationId xmlns:a16="http://schemas.microsoft.com/office/drawing/2014/main" id="{925FA166-610C-4686-90F4-94EB34BE79FF}"/>
                  </a:ext>
                </a:extLst>
              </p:cNvPr>
              <p:cNvSpPr/>
              <p:nvPr/>
            </p:nvSpPr>
            <p:spPr>
              <a:xfrm>
                <a:off x="2647950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06380A6B-DA12-4100-8FF9-B13B46713069}"/>
                  </a:ext>
                </a:extLst>
              </p:cNvPr>
              <p:cNvSpPr/>
              <p:nvPr/>
            </p:nvSpPr>
            <p:spPr>
              <a:xfrm>
                <a:off x="3497201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E08D23B7-4980-4DC2-89F5-5591587A431A}"/>
                  </a:ext>
                </a:extLst>
              </p:cNvPr>
              <p:cNvSpPr/>
              <p:nvPr/>
            </p:nvSpPr>
            <p:spPr>
              <a:xfrm>
                <a:off x="4346452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6E8C8D22-12E4-46D3-922E-8B287A8449B1}"/>
                  </a:ext>
                </a:extLst>
              </p:cNvPr>
              <p:cNvSpPr/>
              <p:nvPr/>
            </p:nvSpPr>
            <p:spPr>
              <a:xfrm>
                <a:off x="5195703" y="15703616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>
                <a:extLst>
                  <a:ext uri="{FF2B5EF4-FFF2-40B4-BE49-F238E27FC236}">
                    <a16:creationId xmlns:a16="http://schemas.microsoft.com/office/drawing/2014/main" id="{23BD4B48-7CF5-410E-80A8-7BEA11178869}"/>
                  </a:ext>
                </a:extLst>
              </p:cNvPr>
              <p:cNvSpPr/>
              <p:nvPr/>
            </p:nvSpPr>
            <p:spPr>
              <a:xfrm>
                <a:off x="2647950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>
                <a:extLst>
                  <a:ext uri="{FF2B5EF4-FFF2-40B4-BE49-F238E27FC236}">
                    <a16:creationId xmlns:a16="http://schemas.microsoft.com/office/drawing/2014/main" id="{F8BAA2A6-B7FD-43F4-B969-D8893D931BAC}"/>
                  </a:ext>
                </a:extLst>
              </p:cNvPr>
              <p:cNvSpPr/>
              <p:nvPr/>
            </p:nvSpPr>
            <p:spPr>
              <a:xfrm>
                <a:off x="3497201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id="{C646D0B5-AA36-493D-AADF-D47B892EC0E7}"/>
                  </a:ext>
                </a:extLst>
              </p:cNvPr>
              <p:cNvSpPr/>
              <p:nvPr/>
            </p:nvSpPr>
            <p:spPr>
              <a:xfrm>
                <a:off x="4346452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9601D20C-4C08-4EA7-93B7-2E324544CB8C}"/>
                  </a:ext>
                </a:extLst>
              </p:cNvPr>
              <p:cNvSpPr/>
              <p:nvPr/>
            </p:nvSpPr>
            <p:spPr>
              <a:xfrm>
                <a:off x="5195703" y="16560800"/>
                <a:ext cx="278130" cy="27813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6FBB6E89-9F81-4B8E-B010-9F980A227FB8}"/>
              </a:ext>
            </a:extLst>
          </p:cNvPr>
          <p:cNvSpPr txBox="1"/>
          <p:nvPr/>
        </p:nvSpPr>
        <p:spPr>
          <a:xfrm>
            <a:off x="1320217" y="4406432"/>
            <a:ext cx="953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Open Sans ExtraBold" pitchFamily="2" charset="0"/>
                <a:cs typeface="Open Sans ExtraBold" pitchFamily="2" charset="0"/>
              </a:rPr>
              <a:t>Сейчас расскажем все секреты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EFA3F88-3D6D-4472-9BAD-9511DE80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36" y="5663187"/>
            <a:ext cx="1189678" cy="10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2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87AC4-9194-474A-908B-B5BB9767C795}"/>
              </a:ext>
            </a:extLst>
          </p:cNvPr>
          <p:cNvSpPr/>
          <p:nvPr/>
        </p:nvSpPr>
        <p:spPr>
          <a:xfrm>
            <a:off x="8213394" y="0"/>
            <a:ext cx="3978606" cy="6858000"/>
          </a:xfrm>
          <a:prstGeom prst="rect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865D-1F7C-4449-BB9C-01435E0337FD}"/>
              </a:ext>
            </a:extLst>
          </p:cNvPr>
          <p:cNvSpPr txBox="1"/>
          <p:nvPr/>
        </p:nvSpPr>
        <p:spPr>
          <a:xfrm>
            <a:off x="460742" y="326065"/>
            <a:ext cx="766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Что у нас интересного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30959-04D1-4E06-825B-B1E2D67F4DBC}"/>
              </a:ext>
            </a:extLst>
          </p:cNvPr>
          <p:cNvSpPr txBox="1"/>
          <p:nvPr/>
        </p:nvSpPr>
        <p:spPr>
          <a:xfrm>
            <a:off x="550862" y="1810918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97CF0-48C9-40EB-B6B5-FD6E71CD9F8F}"/>
              </a:ext>
            </a:extLst>
          </p:cNvPr>
          <p:cNvSpPr txBox="1"/>
          <p:nvPr/>
        </p:nvSpPr>
        <p:spPr>
          <a:xfrm>
            <a:off x="634202" y="3160046"/>
            <a:ext cx="785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2</a:t>
            </a:r>
            <a:endParaRPr lang="ru-RU" sz="7200" dirty="0">
              <a:solidFill>
                <a:srgbClr val="002D66"/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7EAA7-ED8D-47B2-AB4F-C03E6294C82D}"/>
              </a:ext>
            </a:extLst>
          </p:cNvPr>
          <p:cNvSpPr txBox="1"/>
          <p:nvPr/>
        </p:nvSpPr>
        <p:spPr>
          <a:xfrm>
            <a:off x="634203" y="434874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3</a:t>
            </a:r>
            <a:endParaRPr lang="ru-RU" sz="7200" dirty="0">
              <a:solidFill>
                <a:srgbClr val="002D66"/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20674-0AB9-422F-BC10-B55B53FF0E59}"/>
              </a:ext>
            </a:extLst>
          </p:cNvPr>
          <p:cNvSpPr txBox="1"/>
          <p:nvPr/>
        </p:nvSpPr>
        <p:spPr>
          <a:xfrm>
            <a:off x="1598351" y="1920645"/>
            <a:ext cx="651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Современные события с работодателями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E4F1F-D7B1-4288-BD8D-633C8DDDC2AC}"/>
              </a:ext>
            </a:extLst>
          </p:cNvPr>
          <p:cNvSpPr txBox="1"/>
          <p:nvPr/>
        </p:nvSpPr>
        <p:spPr>
          <a:xfrm>
            <a:off x="1598351" y="3257468"/>
            <a:ext cx="5029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Лучшие практики и стажировки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B9EEB-BB6C-40FD-80D4-040960EF44DB}"/>
              </a:ext>
            </a:extLst>
          </p:cNvPr>
          <p:cNvSpPr txBox="1"/>
          <p:nvPr/>
        </p:nvSpPr>
        <p:spPr>
          <a:xfrm>
            <a:off x="1608413" y="4495369"/>
            <a:ext cx="571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Удобная Цифровая карьерная среда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E1AE3-E26F-40B8-9D20-4FEF1EA757A2}"/>
              </a:ext>
            </a:extLst>
          </p:cNvPr>
          <p:cNvSpPr txBox="1"/>
          <p:nvPr/>
        </p:nvSpPr>
        <p:spPr>
          <a:xfrm>
            <a:off x="1608413" y="2314469"/>
            <a:ext cx="651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Каждую неделю что-то интересное: </a:t>
            </a:r>
            <a:r>
              <a:rPr lang="ru-RU" b="1" i="1" dirty="0">
                <a:latin typeface="+mj-lt"/>
                <a:ea typeface="Open Sans ExtraBold" pitchFamily="2" charset="0"/>
                <a:cs typeface="Open Sans ExtraBold" pitchFamily="2" charset="0"/>
              </a:rPr>
              <a:t>экскурсии, стажировки, конкурсы, фейл-конференции,  стратегические сессии, форумы.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BD2E1-DD33-4EC7-847C-ECECE797EC91}"/>
              </a:ext>
            </a:extLst>
          </p:cNvPr>
          <p:cNvSpPr txBox="1"/>
          <p:nvPr/>
        </p:nvSpPr>
        <p:spPr>
          <a:xfrm>
            <a:off x="1598350" y="3640197"/>
            <a:ext cx="584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У нас есть большая база кадровых партнёров </a:t>
            </a:r>
            <a:r>
              <a:rPr lang="ru-RU" b="1" i="1" dirty="0">
                <a:latin typeface="+mj-lt"/>
                <a:ea typeface="Open Sans ExtraBold" pitchFamily="2" charset="0"/>
                <a:cs typeface="Open Sans ExtraBold" pitchFamily="2" charset="0"/>
              </a:rPr>
              <a:t>(около 6000 компаний и предприятий)</a:t>
            </a:r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, мы точно знаем, где можно получить первый опыт 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AD8E9B-9C72-4368-98F7-8BC137F53778}"/>
              </a:ext>
            </a:extLst>
          </p:cNvPr>
          <p:cNvSpPr txBox="1"/>
          <p:nvPr/>
        </p:nvSpPr>
        <p:spPr>
          <a:xfrm>
            <a:off x="1592174" y="4940163"/>
            <a:ext cx="561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Система учится вместе с тобой, рекомендует тебе обучение, мероприятия и вакансии </a:t>
            </a:r>
          </a:p>
          <a:p>
            <a:r>
              <a:rPr lang="ru-RU" b="1" dirty="0">
                <a:latin typeface="+mj-lt"/>
                <a:ea typeface="Open Sans ExtraBold" pitchFamily="2" charset="0"/>
                <a:cs typeface="Open Sans ExtraBold" pitchFamily="2" charset="0"/>
              </a:rPr>
              <a:t>Регистрируйся - </a:t>
            </a:r>
            <a:r>
              <a:rPr lang="en-US" b="1" dirty="0">
                <a:latin typeface="+mj-lt"/>
                <a:ea typeface="Open Sans ExtraBold" pitchFamily="2" charset="0"/>
                <a:cs typeface="Open Sans ExtraBold" pitchFamily="2" charset="0"/>
              </a:rPr>
              <a:t>https://facultetus.ru/sfedu</a:t>
            </a:r>
            <a:endParaRPr lang="ru-RU" b="1" dirty="0">
              <a:latin typeface="+mj-lt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633D28-DCE9-4C91-9BAF-7FCC0BB5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283" y="1427968"/>
            <a:ext cx="5611362" cy="56113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9C2B26-0195-401B-9D93-7CFC69B2A277}"/>
              </a:ext>
            </a:extLst>
          </p:cNvPr>
          <p:cNvSpPr txBox="1"/>
          <p:nvPr/>
        </p:nvSpPr>
        <p:spPr>
          <a:xfrm>
            <a:off x="674160" y="5832613"/>
            <a:ext cx="31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ru-RU" dirty="0"/>
              <a:t>…..и многое другое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2755F-1230-42C6-9584-CD4CE94E2D48}"/>
              </a:ext>
            </a:extLst>
          </p:cNvPr>
          <p:cNvSpPr txBox="1"/>
          <p:nvPr/>
        </p:nvSpPr>
        <p:spPr>
          <a:xfrm>
            <a:off x="550863" y="1079297"/>
            <a:ext cx="689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ea typeface="Open Sans ExtraBold" pitchFamily="2" charset="0"/>
                <a:cs typeface="Open Sans ExtraBold" pitchFamily="2" charset="0"/>
              </a:rPr>
              <a:t>Ты не пожалеешь, если придёшь</a:t>
            </a:r>
          </a:p>
        </p:txBody>
      </p:sp>
    </p:spTree>
    <p:extLst>
      <p:ext uri="{BB962C8B-B14F-4D97-AF65-F5344CB8AC3E}">
        <p14:creationId xmlns:p14="http://schemas.microsoft.com/office/powerpoint/2010/main" val="42206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75000"/>
              </a:schemeClr>
            </a:gs>
            <a:gs pos="87000">
              <a:schemeClr val="accent1">
                <a:lumMod val="7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430959-04D1-4E06-825B-B1E2D67F4DBC}"/>
              </a:ext>
            </a:extLst>
          </p:cNvPr>
          <p:cNvSpPr txBox="1"/>
          <p:nvPr/>
        </p:nvSpPr>
        <p:spPr>
          <a:xfrm>
            <a:off x="549667" y="1841759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97CF0-48C9-40EB-B6B5-FD6E71CD9F8F}"/>
              </a:ext>
            </a:extLst>
          </p:cNvPr>
          <p:cNvSpPr txBox="1"/>
          <p:nvPr/>
        </p:nvSpPr>
        <p:spPr>
          <a:xfrm>
            <a:off x="633007" y="3371392"/>
            <a:ext cx="785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2</a:t>
            </a:r>
            <a:endParaRPr lang="ru-RU" sz="8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7EAA7-ED8D-47B2-AB4F-C03E6294C82D}"/>
              </a:ext>
            </a:extLst>
          </p:cNvPr>
          <p:cNvSpPr txBox="1"/>
          <p:nvPr/>
        </p:nvSpPr>
        <p:spPr>
          <a:xfrm>
            <a:off x="633007" y="4979894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3</a:t>
            </a:r>
            <a:endParaRPr lang="ru-RU" sz="8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96C61-1472-4D6A-B009-16AE88D85AFA}"/>
              </a:ext>
            </a:extLst>
          </p:cNvPr>
          <p:cNvSpPr txBox="1"/>
          <p:nvPr/>
        </p:nvSpPr>
        <p:spPr>
          <a:xfrm>
            <a:off x="5751483" y="3305370"/>
            <a:ext cx="785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5</a:t>
            </a:r>
            <a:endParaRPr lang="ru-RU" sz="8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49CAD3-15EA-4691-9D42-21E7FFC87B1B}"/>
              </a:ext>
            </a:extLst>
          </p:cNvPr>
          <p:cNvSpPr txBox="1"/>
          <p:nvPr/>
        </p:nvSpPr>
        <p:spPr>
          <a:xfrm>
            <a:off x="5751483" y="50561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6</a:t>
            </a:r>
            <a:endParaRPr lang="ru-RU" sz="88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D1A5C8-A05C-4C0D-B410-31C0DBE93849}"/>
              </a:ext>
            </a:extLst>
          </p:cNvPr>
          <p:cNvSpPr txBox="1"/>
          <p:nvPr/>
        </p:nvSpPr>
        <p:spPr>
          <a:xfrm>
            <a:off x="5642915" y="17757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20674-0AB9-422F-BC10-B55B53FF0E59}"/>
              </a:ext>
            </a:extLst>
          </p:cNvPr>
          <p:cNvSpPr txBox="1"/>
          <p:nvPr/>
        </p:nvSpPr>
        <p:spPr>
          <a:xfrm>
            <a:off x="1107606" y="2128843"/>
            <a:ext cx="422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Профессиональные клубы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E4F1F-D7B1-4288-BD8D-633C8DDDC2AC}"/>
              </a:ext>
            </a:extLst>
          </p:cNvPr>
          <p:cNvSpPr txBox="1"/>
          <p:nvPr/>
        </p:nvSpPr>
        <p:spPr>
          <a:xfrm>
            <a:off x="1107606" y="3622702"/>
            <a:ext cx="265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Видео подкасты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E1AE3-E26F-40B8-9D20-4FEF1EA757A2}"/>
              </a:ext>
            </a:extLst>
          </p:cNvPr>
          <p:cNvSpPr txBox="1"/>
          <p:nvPr/>
        </p:nvSpPr>
        <p:spPr>
          <a:xfrm>
            <a:off x="1107606" y="2540497"/>
            <a:ext cx="449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С 1го курса ты можешь стать частью студенческого комьюнити и развиваться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04CA3-1B66-4C17-A752-0C66FA603265}"/>
              </a:ext>
            </a:extLst>
          </p:cNvPr>
          <p:cNvSpPr txBox="1"/>
          <p:nvPr/>
        </p:nvSpPr>
        <p:spPr>
          <a:xfrm>
            <a:off x="550863" y="1142842"/>
            <a:ext cx="919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  <a:ea typeface="Open Sans ExtraBold" pitchFamily="2" charset="0"/>
                <a:cs typeface="Open Sans ExtraBold" pitchFamily="2" charset="0"/>
              </a:rPr>
              <a:t>Весь учебный год мы готовы помогать тебе выстраивать будущую карьеру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BD2E1-DD33-4EC7-847C-ECECE797EC91}"/>
              </a:ext>
            </a:extLst>
          </p:cNvPr>
          <p:cNvSpPr txBox="1"/>
          <p:nvPr/>
        </p:nvSpPr>
        <p:spPr>
          <a:xfrm>
            <a:off x="1107606" y="4061169"/>
            <a:ext cx="449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  <a:ea typeface="Open Sans ExtraBold" pitchFamily="2" charset="0"/>
                <a:cs typeface="Open Sans ExtraBold" pitchFamily="2" charset="0"/>
              </a:rPr>
              <a:t>Проект </a:t>
            </a:r>
            <a:r>
              <a:rPr lang="en-US" b="1" i="1" dirty="0">
                <a:latin typeface="+mj-lt"/>
                <a:ea typeface="Open Sans ExtraBold" pitchFamily="2" charset="0"/>
                <a:cs typeface="Open Sans ExtraBold" pitchFamily="2" charset="0"/>
              </a:rPr>
              <a:t>Felix talk</a:t>
            </a:r>
            <a:r>
              <a:rPr lang="ru-RU" b="1" i="1" dirty="0">
                <a:latin typeface="+mj-lt"/>
                <a:ea typeface="Open Sans ExtraBold" pitchFamily="2" charset="0"/>
                <a:cs typeface="Open Sans ExtraBold" pitchFamily="2" charset="0"/>
              </a:rPr>
              <a:t> - </a:t>
            </a:r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приглашаем в студию работодателей, представителей бизнеса, преподавателей, учёных.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995842-6AEE-4FD0-9CE9-55A7C3C921B5}"/>
              </a:ext>
            </a:extLst>
          </p:cNvPr>
          <p:cNvSpPr txBox="1"/>
          <p:nvPr/>
        </p:nvSpPr>
        <p:spPr>
          <a:xfrm>
            <a:off x="6252087" y="2077325"/>
            <a:ext cx="474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Карьерное-консультирование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DBC218-2E98-4555-80B3-0BB5DCDF6316}"/>
              </a:ext>
            </a:extLst>
          </p:cNvPr>
          <p:cNvSpPr txBox="1"/>
          <p:nvPr/>
        </p:nvSpPr>
        <p:spPr>
          <a:xfrm>
            <a:off x="6238514" y="3537949"/>
            <a:ext cx="4532059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Трудоустройство на научно-исследовательские позиции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3C9206-C43E-4DDA-9D24-A8703CFB645A}"/>
              </a:ext>
            </a:extLst>
          </p:cNvPr>
          <p:cNvSpPr txBox="1"/>
          <p:nvPr/>
        </p:nvSpPr>
        <p:spPr>
          <a:xfrm>
            <a:off x="6238515" y="5309187"/>
            <a:ext cx="3931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Проектная деятельность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035D31-0003-490B-B7C9-911191D9EABD}"/>
              </a:ext>
            </a:extLst>
          </p:cNvPr>
          <p:cNvSpPr txBox="1"/>
          <p:nvPr/>
        </p:nvSpPr>
        <p:spPr>
          <a:xfrm>
            <a:off x="6281603" y="2505670"/>
            <a:ext cx="449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+mj-lt"/>
                <a:ea typeface="Open Sans ExtraBold" pitchFamily="2" charset="0"/>
                <a:cs typeface="Open Sans ExtraBold" pitchFamily="2" charset="0"/>
              </a:rPr>
              <a:t>Профтестирование</a:t>
            </a:r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 и диагностика компетенций. Помогут построить карьерный трек и карту компетенций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41ECF-8B2D-4D98-8FC3-DFABA159E2CD}"/>
              </a:ext>
            </a:extLst>
          </p:cNvPr>
          <p:cNvSpPr txBox="1"/>
          <p:nvPr/>
        </p:nvSpPr>
        <p:spPr>
          <a:xfrm>
            <a:off x="6246308" y="4035800"/>
            <a:ext cx="484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Работа выпускников в структурных подразделениях ЮФУ на позициях младший научный сотрудник, стажёр-исследователь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A57DF-D227-4AB7-A12F-828FA6EAB643}"/>
              </a:ext>
            </a:extLst>
          </p:cNvPr>
          <p:cNvSpPr txBox="1"/>
          <p:nvPr/>
        </p:nvSpPr>
        <p:spPr>
          <a:xfrm>
            <a:off x="6238514" y="5740778"/>
            <a:ext cx="469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Возможность создать собственный проект и получить приглашение на стажировку, работу, в корпоративный проект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78ADAB-8ECA-4C48-822B-70D335361616}"/>
              </a:ext>
            </a:extLst>
          </p:cNvPr>
          <p:cNvSpPr/>
          <p:nvPr/>
        </p:nvSpPr>
        <p:spPr>
          <a:xfrm>
            <a:off x="10990184" y="0"/>
            <a:ext cx="222514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D84A8-D3C5-4C6F-8FF1-F4894F11445F}"/>
              </a:ext>
            </a:extLst>
          </p:cNvPr>
          <p:cNvSpPr txBox="1"/>
          <p:nvPr/>
        </p:nvSpPr>
        <p:spPr>
          <a:xfrm>
            <a:off x="460742" y="326065"/>
            <a:ext cx="766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Что у нас интересного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CD4CCC9-0BF6-4916-919B-EB399AEEA59C}"/>
              </a:ext>
            </a:extLst>
          </p:cNvPr>
          <p:cNvSpPr/>
          <p:nvPr/>
        </p:nvSpPr>
        <p:spPr>
          <a:xfrm>
            <a:off x="10378087" y="305041"/>
            <a:ext cx="1224193" cy="1279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1F8A9-B8AF-4CDA-905D-4FED5E49E997}"/>
              </a:ext>
            </a:extLst>
          </p:cNvPr>
          <p:cNvSpPr txBox="1"/>
          <p:nvPr/>
        </p:nvSpPr>
        <p:spPr>
          <a:xfrm>
            <a:off x="1192407" y="5222491"/>
            <a:ext cx="442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a typeface="Open Sans ExtraBold" pitchFamily="2" charset="0"/>
                <a:cs typeface="Open Sans ExtraBold" pitchFamily="2" charset="0"/>
              </a:rPr>
              <a:t>Центр оценки компетенций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DA9074-C06B-4B0E-BB61-F9A0B98E6FB9}"/>
              </a:ext>
            </a:extLst>
          </p:cNvPr>
          <p:cNvSpPr txBox="1"/>
          <p:nvPr/>
        </p:nvSpPr>
        <p:spPr>
          <a:xfrm>
            <a:off x="1271410" y="5660381"/>
            <a:ext cx="449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Оценка и развитие </a:t>
            </a:r>
            <a:r>
              <a:rPr lang="ru-RU" dirty="0" err="1">
                <a:latin typeface="+mj-lt"/>
                <a:ea typeface="Open Sans ExtraBold" pitchFamily="2" charset="0"/>
                <a:cs typeface="Open Sans ExtraBold" pitchFamily="2" charset="0"/>
              </a:rPr>
              <a:t>надпрофессиональных</a:t>
            </a:r>
            <a:r>
              <a:rPr lang="ru-RU" dirty="0">
                <a:latin typeface="+mj-lt"/>
                <a:ea typeface="Open Sans ExtraBold" pitchFamily="2" charset="0"/>
                <a:cs typeface="Open Sans ExtraBold" pitchFamily="2" charset="0"/>
              </a:rPr>
              <a:t> компетенций, участие в проектах АНО "Россия - страна возможностей"</a:t>
            </a:r>
          </a:p>
        </p:txBody>
      </p:sp>
    </p:spTree>
    <p:extLst>
      <p:ext uri="{BB962C8B-B14F-4D97-AF65-F5344CB8AC3E}">
        <p14:creationId xmlns:p14="http://schemas.microsoft.com/office/powerpoint/2010/main" val="151397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30957" y="2920994"/>
            <a:ext cx="6149008" cy="3135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5"/>
              </a:spcBef>
            </a:pPr>
            <a:r>
              <a:rPr sz="2600" b="1" i="1" dirty="0">
                <a:latin typeface="Calibri Light (Заголовки)"/>
                <a:cs typeface="Calibri"/>
              </a:rPr>
              <a:t>коворкинг,</a:t>
            </a:r>
            <a:r>
              <a:rPr sz="2600" b="1" i="1" spc="-30" dirty="0">
                <a:latin typeface="Calibri Light (Заголовки)"/>
                <a:cs typeface="Calibri"/>
              </a:rPr>
              <a:t> </a:t>
            </a:r>
            <a:r>
              <a:rPr sz="2600" b="1" i="1" dirty="0">
                <a:latin typeface="Calibri Light (Заголовки)"/>
                <a:cs typeface="Calibri"/>
              </a:rPr>
              <a:t>мероприятия,</a:t>
            </a:r>
            <a:r>
              <a:rPr sz="2600" b="1" i="1" spc="-25" dirty="0">
                <a:latin typeface="Calibri Light (Заголовки)"/>
                <a:cs typeface="Calibri"/>
              </a:rPr>
              <a:t> </a:t>
            </a:r>
            <a:r>
              <a:rPr sz="2600" b="1" i="1" dirty="0">
                <a:latin typeface="Calibri Light (Заголовки)"/>
                <a:cs typeface="Calibri"/>
              </a:rPr>
              <a:t>сообщества</a:t>
            </a:r>
            <a:r>
              <a:rPr sz="2600" b="1" i="1" spc="-15" dirty="0">
                <a:latin typeface="Calibri Light (Заголовки)"/>
                <a:cs typeface="Calibri"/>
              </a:rPr>
              <a:t> </a:t>
            </a:r>
            <a:r>
              <a:rPr sz="2600" b="1" i="1" spc="-50" dirty="0">
                <a:latin typeface="Calibri Light (Заголовки)"/>
                <a:cs typeface="Calibri"/>
              </a:rPr>
              <a:t>и</a:t>
            </a:r>
            <a:endParaRPr sz="2600" b="1" i="1" dirty="0">
              <a:latin typeface="Calibri Light (Заголовки)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b="1" i="1" dirty="0">
                <a:latin typeface="Calibri Light (Заголовки)"/>
                <a:cs typeface="Calibri"/>
              </a:rPr>
              <a:t>«социальные</a:t>
            </a:r>
            <a:r>
              <a:rPr sz="2600" b="1" i="1" spc="-50" dirty="0">
                <a:latin typeface="Calibri Light (Заголовки)"/>
                <a:cs typeface="Calibri"/>
              </a:rPr>
              <a:t> </a:t>
            </a:r>
            <a:r>
              <a:rPr sz="2600" b="1" i="1" spc="-10" dirty="0" err="1">
                <a:latin typeface="Calibri Light (Заголовки)"/>
                <a:cs typeface="Calibri"/>
              </a:rPr>
              <a:t>лифты</a:t>
            </a:r>
            <a:r>
              <a:rPr sz="2600" b="1" i="1" spc="-10" dirty="0">
                <a:latin typeface="Calibri Light (Заголовки)"/>
                <a:cs typeface="Calibri"/>
              </a:rPr>
              <a:t>»</a:t>
            </a:r>
            <a:r>
              <a:rPr lang="ru-RU" sz="2600" b="1" i="1" spc="-10" dirty="0">
                <a:latin typeface="Calibri Light (Заголовки)"/>
                <a:cs typeface="Calibri"/>
              </a:rPr>
              <a:t>;</a:t>
            </a:r>
          </a:p>
          <a:p>
            <a:pPr marL="12700">
              <a:lnSpc>
                <a:spcPts val="2650"/>
              </a:lnSpc>
            </a:pPr>
            <a:endParaRPr sz="2600" b="1" i="1" dirty="0">
              <a:latin typeface="Calibri Light (Заголовки)"/>
              <a:cs typeface="Calibri"/>
            </a:endParaRPr>
          </a:p>
          <a:p>
            <a:pPr marL="12700" marR="83820">
              <a:lnSpc>
                <a:spcPct val="70000"/>
              </a:lnSpc>
              <a:spcBef>
                <a:spcPts val="1010"/>
              </a:spcBef>
            </a:pPr>
            <a:r>
              <a:rPr sz="2600" spc="-10" dirty="0">
                <a:latin typeface="Calibri Light (Заголовки)"/>
                <a:cs typeface="Calibri"/>
              </a:rPr>
              <a:t>Leader-</a:t>
            </a:r>
            <a:r>
              <a:rPr sz="2600" dirty="0">
                <a:latin typeface="Calibri Light (Заголовки)"/>
                <a:cs typeface="Calibri"/>
              </a:rPr>
              <a:t>ID</a:t>
            </a:r>
            <a:r>
              <a:rPr sz="2600" spc="-10" dirty="0">
                <a:latin typeface="Calibri Light (Заголовки)"/>
                <a:cs typeface="Calibri"/>
              </a:rPr>
              <a:t> </a:t>
            </a:r>
            <a:r>
              <a:rPr sz="2600" dirty="0">
                <a:latin typeface="Calibri Light (Заголовки)"/>
                <a:cs typeface="Calibri"/>
              </a:rPr>
              <a:t>помогает работать,</a:t>
            </a:r>
            <a:r>
              <a:rPr sz="2600" spc="-10" dirty="0">
                <a:latin typeface="Calibri Light (Заголовки)"/>
                <a:cs typeface="Calibri"/>
              </a:rPr>
              <a:t> </a:t>
            </a:r>
            <a:r>
              <a:rPr sz="2600" dirty="0">
                <a:latin typeface="Calibri Light (Заголовки)"/>
                <a:cs typeface="Calibri"/>
              </a:rPr>
              <a:t>учиться </a:t>
            </a:r>
            <a:r>
              <a:rPr sz="2600" spc="-50" dirty="0">
                <a:latin typeface="Calibri Light (Заголовки)"/>
                <a:cs typeface="Calibri"/>
              </a:rPr>
              <a:t>и </a:t>
            </a:r>
            <a:r>
              <a:rPr sz="2600" dirty="0" err="1">
                <a:latin typeface="Calibri Light (Заголовки)"/>
                <a:cs typeface="Calibri"/>
              </a:rPr>
              <a:t>находить</a:t>
            </a:r>
            <a:r>
              <a:rPr sz="2600" dirty="0">
                <a:latin typeface="Calibri Light (Заголовки)"/>
                <a:cs typeface="Calibri"/>
              </a:rPr>
              <a:t> </a:t>
            </a:r>
            <a:r>
              <a:rPr sz="2600" spc="-10" dirty="0" err="1">
                <a:latin typeface="Calibri Light (Заголовки)"/>
                <a:cs typeface="Calibri"/>
              </a:rPr>
              <a:t>единомышленников</a:t>
            </a:r>
            <a:r>
              <a:rPr lang="ru-RU" sz="2600" spc="-10" dirty="0">
                <a:latin typeface="Calibri Light (Заголовки)"/>
                <a:cs typeface="Calibri"/>
              </a:rPr>
              <a:t>;</a:t>
            </a:r>
          </a:p>
          <a:p>
            <a:pPr marL="12700" marR="83820">
              <a:lnSpc>
                <a:spcPct val="70000"/>
              </a:lnSpc>
              <a:spcBef>
                <a:spcPts val="1010"/>
              </a:spcBef>
            </a:pPr>
            <a:endParaRPr sz="2600" dirty="0">
              <a:latin typeface="Calibri Light (Заголовки)"/>
              <a:cs typeface="Calibri"/>
            </a:endParaRPr>
          </a:p>
          <a:p>
            <a:pPr marL="12700" marR="156210">
              <a:lnSpc>
                <a:spcPct val="70000"/>
              </a:lnSpc>
              <a:spcBef>
                <a:spcPts val="994"/>
              </a:spcBef>
            </a:pPr>
            <a:r>
              <a:rPr sz="2600" b="1" i="1" dirty="0">
                <a:latin typeface="Calibri Light (Заголовки)"/>
                <a:cs typeface="Calibri"/>
              </a:rPr>
              <a:t>учитесь</a:t>
            </a:r>
            <a:r>
              <a:rPr sz="2600" b="1" i="1" spc="-10" dirty="0">
                <a:latin typeface="Calibri Light (Заголовки)"/>
                <a:cs typeface="Calibri"/>
              </a:rPr>
              <a:t> </a:t>
            </a:r>
            <a:r>
              <a:rPr sz="2600" b="1" i="1" dirty="0">
                <a:latin typeface="Calibri Light (Заголовки)"/>
                <a:cs typeface="Calibri"/>
              </a:rPr>
              <a:t>у</a:t>
            </a:r>
            <a:r>
              <a:rPr sz="2600" b="1" i="1" spc="-5" dirty="0">
                <a:latin typeface="Calibri Light (Заголовки)"/>
                <a:cs typeface="Calibri"/>
              </a:rPr>
              <a:t> </a:t>
            </a:r>
            <a:r>
              <a:rPr sz="2600" b="1" i="1" dirty="0">
                <a:latin typeface="Calibri Light (Заголовки)"/>
                <a:cs typeface="Calibri"/>
              </a:rPr>
              <a:t>лучших,</a:t>
            </a:r>
            <a:r>
              <a:rPr sz="2600" b="1" i="1" spc="-15" dirty="0">
                <a:latin typeface="Calibri Light (Заголовки)"/>
                <a:cs typeface="Calibri"/>
              </a:rPr>
              <a:t> </a:t>
            </a:r>
            <a:r>
              <a:rPr sz="2600" b="1" i="1" dirty="0">
                <a:latin typeface="Calibri Light (Заголовки)"/>
                <a:cs typeface="Calibri"/>
              </a:rPr>
              <a:t>собирайте</a:t>
            </a:r>
            <a:r>
              <a:rPr sz="2600" b="1" i="1" spc="-5" dirty="0">
                <a:latin typeface="Calibri Light (Заголовки)"/>
                <a:cs typeface="Calibri"/>
              </a:rPr>
              <a:t> </a:t>
            </a:r>
            <a:r>
              <a:rPr sz="2600" b="1" i="1" spc="-10" dirty="0">
                <a:latin typeface="Calibri Light (Заголовки)"/>
                <a:cs typeface="Calibri"/>
              </a:rPr>
              <a:t>команду, </a:t>
            </a:r>
            <a:r>
              <a:rPr sz="2600" b="1" i="1" dirty="0">
                <a:latin typeface="Calibri Light (Заголовки)"/>
                <a:cs typeface="Calibri"/>
              </a:rPr>
              <a:t>вливайтесь в </a:t>
            </a:r>
            <a:r>
              <a:rPr sz="2600" b="1" i="1" spc="-10" dirty="0">
                <a:latin typeface="Calibri Light (Заголовки)"/>
                <a:cs typeface="Calibri"/>
              </a:rPr>
              <a:t>высокотехнологичные </a:t>
            </a:r>
            <a:r>
              <a:rPr sz="2600" b="1" i="1" dirty="0">
                <a:latin typeface="Calibri Light (Заголовки)"/>
                <a:cs typeface="Calibri"/>
              </a:rPr>
              <a:t>стартапы и </a:t>
            </a:r>
            <a:r>
              <a:rPr sz="2600" b="1" i="1" dirty="0" err="1">
                <a:latin typeface="Calibri Light (Заголовки)"/>
                <a:cs typeface="Calibri"/>
              </a:rPr>
              <a:t>привлекайте</a:t>
            </a:r>
            <a:r>
              <a:rPr sz="2600" b="1" i="1" dirty="0">
                <a:latin typeface="Calibri Light (Заголовки)"/>
                <a:cs typeface="Calibri"/>
              </a:rPr>
              <a:t> </a:t>
            </a:r>
            <a:r>
              <a:rPr sz="2600" b="1" i="1" spc="-10" dirty="0" err="1">
                <a:latin typeface="Calibri Light (Заголовки)"/>
                <a:cs typeface="Calibri"/>
              </a:rPr>
              <a:t>инвесторов</a:t>
            </a:r>
            <a:r>
              <a:rPr lang="ru-RU" sz="2600" spc="-10" dirty="0">
                <a:latin typeface="Calibri Light (Заголовки)"/>
                <a:cs typeface="Calibri"/>
              </a:rPr>
              <a:t>.</a:t>
            </a:r>
            <a:endParaRPr sz="2600" dirty="0">
              <a:latin typeface="Calibri Light (Заголовки)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2329" y="1438797"/>
            <a:ext cx="2279480" cy="3254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042" y="2089323"/>
            <a:ext cx="4976177" cy="2950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8D2AF-0DE5-4AD7-8F01-73A937F8DB22}"/>
              </a:ext>
            </a:extLst>
          </p:cNvPr>
          <p:cNvSpPr txBox="1"/>
          <p:nvPr/>
        </p:nvSpPr>
        <p:spPr>
          <a:xfrm>
            <a:off x="500380" y="287131"/>
            <a:ext cx="834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Точка кипения ЮФУ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0EA7EDA7-DED9-43E3-8882-657093FB52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4005" y="459705"/>
            <a:ext cx="2140620" cy="2140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400" y="2767330"/>
            <a:ext cx="11064239" cy="326576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985260" marR="5080" indent="0">
              <a:lnSpc>
                <a:spcPts val="2590"/>
              </a:lnSpc>
              <a:spcBef>
                <a:spcPts val="430"/>
              </a:spcBef>
              <a:buNone/>
            </a:pPr>
            <a:r>
              <a:rPr lang="ru-RU" sz="2600" b="1" i="1" dirty="0">
                <a:latin typeface="Calibri Light (Заголовки)"/>
              </a:rPr>
              <a:t>- Помогаем с первого курса понять, что нужно делать сегодня, чтобы быть востребованным специалистом завтра;</a:t>
            </a:r>
            <a:endParaRPr lang="ru-RU" sz="1100" b="1" i="1" dirty="0">
              <a:latin typeface="Calibri Light (Заголовки)"/>
            </a:endParaRPr>
          </a:p>
          <a:p>
            <a:pPr marL="3985260" marR="5080" indent="0">
              <a:lnSpc>
                <a:spcPts val="2590"/>
              </a:lnSpc>
              <a:spcBef>
                <a:spcPts val="430"/>
              </a:spcBef>
              <a:buNone/>
            </a:pPr>
            <a:r>
              <a:rPr lang="ru-RU" sz="2600" dirty="0">
                <a:latin typeface="Calibri Light (Заголовки)"/>
              </a:rPr>
              <a:t>- Тестирование, оценка и развитие </a:t>
            </a:r>
            <a:r>
              <a:rPr lang="ru-RU" sz="2600" dirty="0" err="1">
                <a:latin typeface="Calibri Light (Заголовки)"/>
              </a:rPr>
              <a:t>soft</a:t>
            </a:r>
            <a:r>
              <a:rPr lang="ru-RU" sz="2600" dirty="0">
                <a:latin typeface="Calibri Light (Заголовки)"/>
              </a:rPr>
              <a:t> </a:t>
            </a:r>
            <a:r>
              <a:rPr lang="ru-RU" sz="2600" dirty="0" err="1">
                <a:latin typeface="Calibri Light (Заголовки)"/>
              </a:rPr>
              <a:t>skills</a:t>
            </a:r>
            <a:r>
              <a:rPr lang="ru-RU" sz="2600" dirty="0">
                <a:latin typeface="Calibri Light (Заголовки)"/>
              </a:rPr>
              <a:t>;</a:t>
            </a:r>
          </a:p>
          <a:p>
            <a:pPr marL="3985260" marR="5080" indent="0">
              <a:lnSpc>
                <a:spcPts val="2590"/>
              </a:lnSpc>
              <a:spcBef>
                <a:spcPts val="430"/>
              </a:spcBef>
              <a:buNone/>
            </a:pPr>
            <a:r>
              <a:rPr lang="ru-RU" sz="2600" b="1" i="1" dirty="0">
                <a:latin typeface="Calibri Light (Заголовки)"/>
              </a:rPr>
              <a:t>- Карьерное наставничество по индивидуальной траектории; </a:t>
            </a:r>
          </a:p>
          <a:p>
            <a:pPr marL="3985260" marR="5080" indent="0">
              <a:lnSpc>
                <a:spcPts val="2590"/>
              </a:lnSpc>
              <a:spcBef>
                <a:spcPts val="430"/>
              </a:spcBef>
              <a:buNone/>
            </a:pPr>
            <a:r>
              <a:rPr lang="ru-RU" sz="2600" spc="-20" dirty="0">
                <a:latin typeface="Calibri Light (Заголовки)"/>
              </a:rPr>
              <a:t>- Участие в проектах РСВ;</a:t>
            </a:r>
          </a:p>
          <a:p>
            <a:pPr marL="3985260" marR="5080" indent="0">
              <a:lnSpc>
                <a:spcPts val="2590"/>
              </a:lnSpc>
              <a:spcBef>
                <a:spcPts val="430"/>
              </a:spcBef>
              <a:buNone/>
            </a:pPr>
            <a:r>
              <a:rPr lang="ru-RU" sz="2600" b="1" i="1" spc="-20" dirty="0">
                <a:latin typeface="Calibri Light (Заголовки)"/>
              </a:rPr>
              <a:t>- «Прокачка» компетенций под запросы конкретных работодателей.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8" b="89865" l="1661" r="89948">
                        <a14:foregroundMark x1="34091" y1="37578" x2="26224" y2="47085"/>
                        <a14:foregroundMark x1="16871" y1="33363" x2="23864" y2="30045"/>
                        <a14:foregroundMark x1="7867" y1="43229" x2="9878" y2="48341"/>
                        <a14:foregroundMark x1="9266" y1="52825" x2="14685" y2="32197"/>
                        <a14:foregroundMark x1="14685" y1="32197" x2="30857" y2="41345"/>
                        <a14:foregroundMark x1="30857" y1="41345" x2="22203" y2="57758"/>
                        <a14:foregroundMark x1="22203" y1="57758" x2="21853" y2="58206"/>
                        <a14:foregroundMark x1="8741" y1="56143" x2="5769" y2="50673"/>
                        <a14:foregroundMark x1="2185" y1="44484" x2="1748" y2="45381"/>
                        <a14:foregroundMark x1="1923" y1="43946" x2="1923" y2="43946"/>
                        <a14:foregroundMark x1="7692" y1="65022" x2="7692" y2="65022"/>
                        <a14:foregroundMark x1="36888" y1="67265" x2="36888" y2="67265"/>
                        <a14:foregroundMark x1="68007" y1="38475" x2="70017" y2="31390"/>
                        <a14:foregroundMark x1="65101" y1="25756" x2="69493" y2="31570"/>
                        <a14:foregroundMark x1="55944" y1="13632" x2="62841" y2="22764"/>
                        <a14:foregroundMark x1="69493" y1="31570" x2="69493" y2="31839"/>
                        <a14:foregroundMark x1="61276" y1="16592" x2="70192" y2="26906"/>
                        <a14:foregroundMark x1="61364" y1="49417" x2="38811" y2="16413"/>
                        <a14:foregroundMark x1="48864" y1="23946" x2="63811" y2="43408"/>
                        <a14:foregroundMark x1="63811" y1="43408" x2="63811" y2="43677"/>
                        <a14:foregroundMark x1="21941" y1="57848" x2="15472" y2="65650"/>
                        <a14:foregroundMark x1="65559" y1="50404" x2="58217" y2="43318"/>
                        <a14:foregroundMark x1="63112" y1="53812" x2="68619" y2="47444"/>
                        <a14:foregroundMark x1="70455" y1="49686" x2="70455" y2="49686"/>
                        <a14:foregroundMark x1="70455" y1="50135" x2="70455" y2="50135"/>
                        <a14:foregroundMark x1="61976" y1="49507" x2="64860" y2="51749"/>
                        <a14:foregroundMark x1="49476" y1="10224" x2="71154" y2="20538"/>
                        <a14:foregroundMark x1="71154" y1="20538" x2="73951" y2="24843"/>
                        <a14:foregroundMark x1="54633" y1="11839" x2="70804" y2="22332"/>
                        <a14:foregroundMark x1="70804" y1="22332" x2="70804" y2="22511"/>
                        <a14:foregroundMark x1="53059" y1="10673" x2="66171" y2="13094"/>
                        <a14:foregroundMark x1="50787" y1="10583" x2="66434" y2="13184"/>
                        <a14:foregroundMark x1="64515" y1="23930" x2="65909" y2="25202"/>
                        <a14:foregroundMark x1="50175" y1="10852" x2="63125" y2="22663"/>
                        <a14:foregroundMark x1="43531" y1="13632" x2="58217" y2="31480"/>
                        <a14:foregroundMark x1="58916" y1="32735" x2="58916" y2="32735"/>
                        <a14:foregroundMark x1="58916" y1="32735" x2="59703" y2="34170"/>
                        <a14:foregroundMark x1="61936" y1="37065" x2="62413" y2="37758"/>
                        <a14:foregroundMark x1="58829" y1="32556" x2="61889" y2="36998"/>
                        <a14:foregroundMark x1="35664" y1="6368" x2="36451" y2="8072"/>
                        <a14:foregroundMark x1="35490" y1="6816" x2="45542" y2="19552"/>
                        <a14:foregroundMark x1="40559" y1="6278" x2="46678" y2="16323"/>
                        <a14:foregroundMark x1="34003" y1="68430" x2="70367" y2="63318"/>
                        <a14:foregroundMark x1="28584" y1="61525" x2="74825" y2="59193"/>
                        <a14:foregroundMark x1="74825" y1="59193" x2="60883" y2="69858"/>
                        <a14:foregroundMark x1="59919" y1="74576" x2="59441" y2="89327"/>
                        <a14:foregroundMark x1="59441" y1="89327" x2="33479" y2="77040"/>
                        <a14:foregroundMark x1="33479" y1="77040" x2="29283" y2="62063"/>
                        <a14:foregroundMark x1="40559" y1="69596" x2="55682" y2="85022"/>
                        <a14:foregroundMark x1="60138" y1="74886" x2="59790" y2="88251"/>
                        <a14:foregroundMark x1="61713" y1="89238" x2="73077" y2="74260"/>
                        <a14:foregroundMark x1="73077" y1="74260" x2="58916" y2="76413"/>
                        <a14:foregroundMark x1="62135" y1="89179" x2="62675" y2="88072"/>
                        <a14:foregroundMark x1="58566" y1="89417" x2="62150" y2="88072"/>
                        <a14:foregroundMark x1="73339" y1="58565" x2="62413" y2="70224"/>
                        <a14:foregroundMark x1="67133" y1="64933" x2="76836" y2="64036"/>
                        <a14:foregroundMark x1="78671" y1="58744" x2="81993" y2="65830"/>
                        <a14:foregroundMark x1="73252" y1="24753" x2="73077" y2="24753"/>
                        <a14:backgroundMark x1="60052" y1="71211" x2="60052" y2="72825"/>
                        <a14:backgroundMark x1="60140" y1="71390" x2="60140" y2="71390"/>
                        <a14:backgroundMark x1="60140" y1="71300" x2="60140" y2="71300"/>
                        <a14:backgroundMark x1="59615" y1="71390" x2="60227" y2="71480"/>
                        <a14:backgroundMark x1="62413" y1="71031" x2="62762" y2="71300"/>
                        <a14:backgroundMark x1="60402" y1="73004" x2="59003" y2="73274"/>
                        <a14:backgroundMark x1="32955" y1="77668" x2="32692" y2="77668"/>
                        <a14:backgroundMark x1="62850" y1="89058" x2="62937" y2="89596"/>
                        <a14:backgroundMark x1="61976" y1="36771" x2="62150" y2="36502"/>
                        <a14:backgroundMark x1="64598" y1="24036" x2="62587" y2="24753"/>
                        <a14:backgroundMark x1="64248" y1="24395" x2="64510" y2="24215"/>
                        <a14:backgroundMark x1="0" y1="3139" x2="7780" y2="628"/>
                        <a14:backgroundMark x1="4545" y1="3857" x2="36364" y2="1973"/>
                        <a14:backgroundMark x1="95804" y1="179" x2="99476" y2="24843"/>
                        <a14:backgroundMark x1="99476" y1="24843" x2="99476" y2="24843"/>
                        <a14:backgroundMark x1="95717" y1="26637" x2="98427" y2="5830"/>
                        <a14:backgroundMark x1="98427" y1="5830" x2="98601" y2="5561"/>
                        <a14:backgroundMark x1="92745" y1="1345" x2="96853" y2="897"/>
                        <a14:backgroundMark x1="97902" y1="88251" x2="98864" y2="939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00" y="2892425"/>
            <a:ext cx="3397820" cy="313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DEA09-D72F-4EBF-8DFB-8EA980D335B7}"/>
              </a:ext>
            </a:extLst>
          </p:cNvPr>
          <p:cNvSpPr txBox="1"/>
          <p:nvPr/>
        </p:nvSpPr>
        <p:spPr>
          <a:xfrm>
            <a:off x="403272" y="237516"/>
            <a:ext cx="6836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ЦЕНТР ОЦЕНКИ КОМПЕТЕНЦИЙ ЮФУ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C8FED0E-EEBF-4CDC-AC8E-FEA0E56AB9F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4005" y="459705"/>
            <a:ext cx="2140620" cy="2140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24171" y="2912357"/>
            <a:ext cx="9602979" cy="313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 Light (Заголовки)"/>
                <a:cs typeface="Calibri"/>
              </a:rPr>
              <a:t>Имеет возможность лично поработать с топовыми компаниями и получить первый опыт работы; </a:t>
            </a:r>
          </a:p>
          <a:p>
            <a:pPr marL="469900" marR="5080" indent="-45720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 Light (Заголовки)"/>
                <a:cs typeface="Calibri"/>
              </a:rPr>
              <a:t>Организует самые крупные и яркие мероприятия ЮФУ; </a:t>
            </a:r>
          </a:p>
          <a:p>
            <a:pPr marL="469900" marR="5080" indent="-45720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 Light (Заголовки)"/>
                <a:cs typeface="Calibri"/>
              </a:rPr>
              <a:t>Первым узнает о лучших стажировках, конкурсах и </a:t>
            </a:r>
          </a:p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ru-RU" sz="2600" b="1" dirty="0">
                <a:latin typeface="Calibri Light (Заголовки)"/>
                <a:cs typeface="Calibri"/>
              </a:rPr>
              <a:t>      вакансиях; </a:t>
            </a:r>
          </a:p>
          <a:p>
            <a:pPr marL="469900" marR="5080" indent="-45720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latin typeface="Calibri Light (Заголовки)"/>
                <a:cs typeface="Calibri"/>
              </a:rPr>
              <a:t>Участвует во всероссийских конференциях и проектах, </a:t>
            </a:r>
          </a:p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ru-RU" sz="2600" b="1" dirty="0">
                <a:latin typeface="Calibri Light (Заголовки)"/>
                <a:cs typeface="Calibri"/>
              </a:rPr>
              <a:t>      в том числе в программе "Больше, чем путешествие".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34F534C-678D-4F79-8792-71AD7B0F6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05" y="459705"/>
            <a:ext cx="2140620" cy="21406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96D33A-9B55-4462-B14A-256D0F56F028}"/>
              </a:ext>
            </a:extLst>
          </p:cNvPr>
          <p:cNvSpPr txBox="1"/>
          <p:nvPr/>
        </p:nvSpPr>
        <p:spPr>
          <a:xfrm>
            <a:off x="474392" y="345130"/>
            <a:ext cx="785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Амбассадор</a:t>
            </a:r>
          </a:p>
          <a:p>
            <a:r>
              <a:rPr lang="ru-RU" sz="36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Центра карьеры ЮФУ</a:t>
            </a:r>
          </a:p>
        </p:txBody>
      </p:sp>
      <p:grpSp>
        <p:nvGrpSpPr>
          <p:cNvPr id="22" name="object 7">
            <a:extLst>
              <a:ext uri="{FF2B5EF4-FFF2-40B4-BE49-F238E27FC236}">
                <a16:creationId xmlns:a16="http://schemas.microsoft.com/office/drawing/2014/main" id="{9F358B16-8F8E-4B7A-8E38-9575A162AB1D}"/>
              </a:ext>
            </a:extLst>
          </p:cNvPr>
          <p:cNvGrpSpPr/>
          <p:nvPr/>
        </p:nvGrpSpPr>
        <p:grpSpPr>
          <a:xfrm>
            <a:off x="716075" y="2922710"/>
            <a:ext cx="1177869" cy="666327"/>
            <a:chOff x="5609011" y="913267"/>
            <a:chExt cx="799465" cy="461645"/>
          </a:xfrm>
        </p:grpSpPr>
        <p:pic>
          <p:nvPicPr>
            <p:cNvPr id="23" name="object 8">
              <a:extLst>
                <a:ext uri="{FF2B5EF4-FFF2-40B4-BE49-F238E27FC236}">
                  <a16:creationId xmlns:a16="http://schemas.microsoft.com/office/drawing/2014/main" id="{19E872CE-C410-41A1-80E3-7B4A5E92C2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375" y="913267"/>
              <a:ext cx="112948" cy="112952"/>
            </a:xfrm>
            <a:prstGeom prst="rect">
              <a:avLst/>
            </a:prstGeom>
          </p:spPr>
        </p:pic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AF55893A-9F7F-4D2D-9136-1F3FF97FC806}"/>
                </a:ext>
              </a:extLst>
            </p:cNvPr>
            <p:cNvSpPr/>
            <p:nvPr/>
          </p:nvSpPr>
          <p:spPr>
            <a:xfrm>
              <a:off x="5609011" y="1045044"/>
              <a:ext cx="799465" cy="329565"/>
            </a:xfrm>
            <a:custGeom>
              <a:avLst/>
              <a:gdLst/>
              <a:ahLst/>
              <a:cxnLst/>
              <a:rect l="l" t="t" r="r" b="b"/>
              <a:pathLst>
                <a:path w="799464" h="329565">
                  <a:moveTo>
                    <a:pt x="692133" y="0"/>
                  </a:moveTo>
                  <a:lnTo>
                    <a:pt x="648453" y="4986"/>
                  </a:lnTo>
                  <a:lnTo>
                    <a:pt x="603656" y="35768"/>
                  </a:lnTo>
                  <a:lnTo>
                    <a:pt x="603656" y="38592"/>
                  </a:lnTo>
                  <a:lnTo>
                    <a:pt x="587655" y="85655"/>
                  </a:lnTo>
                  <a:lnTo>
                    <a:pt x="566948" y="31062"/>
                  </a:lnTo>
                  <a:lnTo>
                    <a:pt x="525916" y="4986"/>
                  </a:lnTo>
                  <a:lnTo>
                    <a:pt x="503885" y="0"/>
                  </a:lnTo>
                  <a:lnTo>
                    <a:pt x="476589" y="941"/>
                  </a:lnTo>
                  <a:lnTo>
                    <a:pt x="460206" y="4986"/>
                  </a:lnTo>
                  <a:lnTo>
                    <a:pt x="445058" y="11413"/>
                  </a:lnTo>
                  <a:lnTo>
                    <a:pt x="431321" y="20134"/>
                  </a:lnTo>
                  <a:lnTo>
                    <a:pt x="415409" y="35768"/>
                  </a:lnTo>
                  <a:lnTo>
                    <a:pt x="415409" y="38592"/>
                  </a:lnTo>
                  <a:lnTo>
                    <a:pt x="399408" y="85655"/>
                  </a:lnTo>
                  <a:lnTo>
                    <a:pt x="378700" y="31062"/>
                  </a:lnTo>
                  <a:lnTo>
                    <a:pt x="337668" y="4985"/>
                  </a:lnTo>
                  <a:lnTo>
                    <a:pt x="315637" y="0"/>
                  </a:lnTo>
                  <a:lnTo>
                    <a:pt x="288342" y="941"/>
                  </a:lnTo>
                  <a:lnTo>
                    <a:pt x="271958" y="4985"/>
                  </a:lnTo>
                  <a:lnTo>
                    <a:pt x="256810" y="11413"/>
                  </a:lnTo>
                  <a:lnTo>
                    <a:pt x="243074" y="20134"/>
                  </a:lnTo>
                  <a:lnTo>
                    <a:pt x="227161" y="35768"/>
                  </a:lnTo>
                  <a:lnTo>
                    <a:pt x="227161" y="38592"/>
                  </a:lnTo>
                  <a:lnTo>
                    <a:pt x="211160" y="85655"/>
                  </a:lnTo>
                  <a:lnTo>
                    <a:pt x="190453" y="31061"/>
                  </a:lnTo>
                  <a:lnTo>
                    <a:pt x="149421" y="4985"/>
                  </a:lnTo>
                  <a:lnTo>
                    <a:pt x="126449" y="0"/>
                  </a:lnTo>
                  <a:lnTo>
                    <a:pt x="100094" y="941"/>
                  </a:lnTo>
                  <a:lnTo>
                    <a:pt x="83711" y="4985"/>
                  </a:lnTo>
                  <a:lnTo>
                    <a:pt x="68563" y="11412"/>
                  </a:lnTo>
                  <a:lnTo>
                    <a:pt x="54826" y="20134"/>
                  </a:lnTo>
                  <a:lnTo>
                    <a:pt x="38914" y="35768"/>
                  </a:lnTo>
                  <a:lnTo>
                    <a:pt x="38914" y="38591"/>
                  </a:lnTo>
                  <a:lnTo>
                    <a:pt x="1264" y="151544"/>
                  </a:lnTo>
                  <a:lnTo>
                    <a:pt x="0" y="160221"/>
                  </a:lnTo>
                  <a:lnTo>
                    <a:pt x="1735" y="168722"/>
                  </a:lnTo>
                  <a:lnTo>
                    <a:pt x="6294" y="176164"/>
                  </a:lnTo>
                  <a:lnTo>
                    <a:pt x="17265" y="183547"/>
                  </a:lnTo>
                  <a:lnTo>
                    <a:pt x="30825" y="182370"/>
                  </a:lnTo>
                  <a:lnTo>
                    <a:pt x="37267" y="179076"/>
                  </a:lnTo>
                  <a:lnTo>
                    <a:pt x="42649" y="174016"/>
                  </a:lnTo>
                  <a:lnTo>
                    <a:pt x="46444" y="167545"/>
                  </a:lnTo>
                  <a:lnTo>
                    <a:pt x="61503" y="121423"/>
                  </a:lnTo>
                  <a:lnTo>
                    <a:pt x="61504" y="168486"/>
                  </a:lnTo>
                  <a:lnTo>
                    <a:pt x="33266" y="243788"/>
                  </a:lnTo>
                  <a:lnTo>
                    <a:pt x="61504" y="243788"/>
                  </a:lnTo>
                  <a:lnTo>
                    <a:pt x="61504" y="328502"/>
                  </a:lnTo>
                  <a:lnTo>
                    <a:pt x="108566" y="328502"/>
                  </a:lnTo>
                  <a:lnTo>
                    <a:pt x="108565" y="243788"/>
                  </a:lnTo>
                  <a:lnTo>
                    <a:pt x="127390" y="243788"/>
                  </a:lnTo>
                  <a:lnTo>
                    <a:pt x="127390" y="328502"/>
                  </a:lnTo>
                  <a:lnTo>
                    <a:pt x="174452" y="328502"/>
                  </a:lnTo>
                  <a:lnTo>
                    <a:pt x="174452" y="243788"/>
                  </a:lnTo>
                  <a:lnTo>
                    <a:pt x="202689" y="243788"/>
                  </a:lnTo>
                  <a:lnTo>
                    <a:pt x="174452" y="166604"/>
                  </a:lnTo>
                  <a:lnTo>
                    <a:pt x="174452" y="120482"/>
                  </a:lnTo>
                  <a:lnTo>
                    <a:pt x="189512" y="166604"/>
                  </a:lnTo>
                  <a:lnTo>
                    <a:pt x="192777" y="173075"/>
                  </a:lnTo>
                  <a:lnTo>
                    <a:pt x="197983" y="178135"/>
                  </a:lnTo>
                  <a:lnTo>
                    <a:pt x="204601" y="181429"/>
                  </a:lnTo>
                  <a:lnTo>
                    <a:pt x="212102" y="182606"/>
                  </a:lnTo>
                  <a:lnTo>
                    <a:pt x="219073" y="181429"/>
                  </a:lnTo>
                  <a:lnTo>
                    <a:pt x="225514" y="178135"/>
                  </a:lnTo>
                  <a:lnTo>
                    <a:pt x="230897" y="173075"/>
                  </a:lnTo>
                  <a:lnTo>
                    <a:pt x="234691" y="166604"/>
                  </a:lnTo>
                  <a:lnTo>
                    <a:pt x="249751" y="120482"/>
                  </a:lnTo>
                  <a:lnTo>
                    <a:pt x="249751" y="329443"/>
                  </a:lnTo>
                  <a:lnTo>
                    <a:pt x="296813" y="329444"/>
                  </a:lnTo>
                  <a:lnTo>
                    <a:pt x="296813" y="188253"/>
                  </a:lnTo>
                  <a:lnTo>
                    <a:pt x="315638" y="188253"/>
                  </a:lnTo>
                  <a:lnTo>
                    <a:pt x="315638" y="329444"/>
                  </a:lnTo>
                  <a:lnTo>
                    <a:pt x="362700" y="329444"/>
                  </a:lnTo>
                  <a:lnTo>
                    <a:pt x="362699" y="121423"/>
                  </a:lnTo>
                  <a:lnTo>
                    <a:pt x="377759" y="167545"/>
                  </a:lnTo>
                  <a:lnTo>
                    <a:pt x="381421" y="174414"/>
                  </a:lnTo>
                  <a:lnTo>
                    <a:pt x="386583" y="179429"/>
                  </a:lnTo>
                  <a:lnTo>
                    <a:pt x="392981" y="182503"/>
                  </a:lnTo>
                  <a:lnTo>
                    <a:pt x="400349" y="183547"/>
                  </a:lnTo>
                  <a:lnTo>
                    <a:pt x="407320" y="182370"/>
                  </a:lnTo>
                  <a:lnTo>
                    <a:pt x="413762" y="179076"/>
                  </a:lnTo>
                  <a:lnTo>
                    <a:pt x="419144" y="174017"/>
                  </a:lnTo>
                  <a:lnTo>
                    <a:pt x="422939" y="167546"/>
                  </a:lnTo>
                  <a:lnTo>
                    <a:pt x="437998" y="121423"/>
                  </a:lnTo>
                  <a:lnTo>
                    <a:pt x="437999" y="167546"/>
                  </a:lnTo>
                  <a:lnTo>
                    <a:pt x="409761" y="244729"/>
                  </a:lnTo>
                  <a:lnTo>
                    <a:pt x="437999" y="244730"/>
                  </a:lnTo>
                  <a:lnTo>
                    <a:pt x="437999" y="329444"/>
                  </a:lnTo>
                  <a:lnTo>
                    <a:pt x="485061" y="329444"/>
                  </a:lnTo>
                  <a:lnTo>
                    <a:pt x="485061" y="244730"/>
                  </a:lnTo>
                  <a:lnTo>
                    <a:pt x="503885" y="244730"/>
                  </a:lnTo>
                  <a:lnTo>
                    <a:pt x="503885" y="329444"/>
                  </a:lnTo>
                  <a:lnTo>
                    <a:pt x="550947" y="329444"/>
                  </a:lnTo>
                  <a:lnTo>
                    <a:pt x="550947" y="244730"/>
                  </a:lnTo>
                  <a:lnTo>
                    <a:pt x="579184" y="244730"/>
                  </a:lnTo>
                  <a:lnTo>
                    <a:pt x="550947" y="169428"/>
                  </a:lnTo>
                  <a:lnTo>
                    <a:pt x="550947" y="122365"/>
                  </a:lnTo>
                  <a:lnTo>
                    <a:pt x="566007" y="168487"/>
                  </a:lnTo>
                  <a:lnTo>
                    <a:pt x="569272" y="174958"/>
                  </a:lnTo>
                  <a:lnTo>
                    <a:pt x="574478" y="180017"/>
                  </a:lnTo>
                  <a:lnTo>
                    <a:pt x="581096" y="183312"/>
                  </a:lnTo>
                  <a:lnTo>
                    <a:pt x="588597" y="184489"/>
                  </a:lnTo>
                  <a:lnTo>
                    <a:pt x="595568" y="183312"/>
                  </a:lnTo>
                  <a:lnTo>
                    <a:pt x="602009" y="180018"/>
                  </a:lnTo>
                  <a:lnTo>
                    <a:pt x="607392" y="174958"/>
                  </a:lnTo>
                  <a:lnTo>
                    <a:pt x="611186" y="168487"/>
                  </a:lnTo>
                  <a:lnTo>
                    <a:pt x="626246" y="122365"/>
                  </a:lnTo>
                  <a:lnTo>
                    <a:pt x="626246" y="329444"/>
                  </a:lnTo>
                  <a:lnTo>
                    <a:pt x="673308" y="329444"/>
                  </a:lnTo>
                  <a:lnTo>
                    <a:pt x="673308" y="188254"/>
                  </a:lnTo>
                  <a:lnTo>
                    <a:pt x="692133" y="188254"/>
                  </a:lnTo>
                  <a:lnTo>
                    <a:pt x="692133" y="329444"/>
                  </a:lnTo>
                  <a:lnTo>
                    <a:pt x="739195" y="329444"/>
                  </a:lnTo>
                  <a:lnTo>
                    <a:pt x="739195" y="121424"/>
                  </a:lnTo>
                  <a:lnTo>
                    <a:pt x="754254" y="167546"/>
                  </a:lnTo>
                  <a:lnTo>
                    <a:pt x="757519" y="174017"/>
                  </a:lnTo>
                  <a:lnTo>
                    <a:pt x="762726" y="179076"/>
                  </a:lnTo>
                  <a:lnTo>
                    <a:pt x="769344" y="182371"/>
                  </a:lnTo>
                  <a:lnTo>
                    <a:pt x="780609" y="183547"/>
                  </a:lnTo>
                  <a:lnTo>
                    <a:pt x="787198" y="181665"/>
                  </a:lnTo>
                  <a:lnTo>
                    <a:pt x="793316" y="176164"/>
                  </a:lnTo>
                  <a:lnTo>
                    <a:pt x="797316" y="168722"/>
                  </a:lnTo>
                  <a:lnTo>
                    <a:pt x="798846" y="160222"/>
                  </a:lnTo>
                  <a:lnTo>
                    <a:pt x="797551" y="151544"/>
                  </a:lnTo>
                  <a:lnTo>
                    <a:pt x="758019" y="33886"/>
                  </a:lnTo>
                  <a:lnTo>
                    <a:pt x="743989" y="20134"/>
                  </a:lnTo>
                  <a:lnTo>
                    <a:pt x="730253" y="11413"/>
                  </a:lnTo>
                  <a:lnTo>
                    <a:pt x="715105" y="4986"/>
                  </a:lnTo>
                  <a:lnTo>
                    <a:pt x="6921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0">
              <a:extLst>
                <a:ext uri="{FF2B5EF4-FFF2-40B4-BE49-F238E27FC236}">
                  <a16:creationId xmlns:a16="http://schemas.microsoft.com/office/drawing/2014/main" id="{BB52B3E5-D1F9-43AF-AC88-BC3A4EC120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633" y="913267"/>
              <a:ext cx="112948" cy="112952"/>
            </a:xfrm>
            <a:prstGeom prst="rect">
              <a:avLst/>
            </a:prstGeom>
          </p:spPr>
        </p:pic>
        <p:pic>
          <p:nvPicPr>
            <p:cNvPr id="26" name="object 11">
              <a:extLst>
                <a:ext uri="{FF2B5EF4-FFF2-40B4-BE49-F238E27FC236}">
                  <a16:creationId xmlns:a16="http://schemas.microsoft.com/office/drawing/2014/main" id="{AB42823D-AD0C-4CCE-9EA1-E0E48BD639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5128" y="913267"/>
              <a:ext cx="112948" cy="112952"/>
            </a:xfrm>
            <a:prstGeom prst="rect">
              <a:avLst/>
            </a:prstGeom>
          </p:spPr>
        </p:pic>
        <p:pic>
          <p:nvPicPr>
            <p:cNvPr id="27" name="object 12">
              <a:extLst>
                <a:ext uri="{FF2B5EF4-FFF2-40B4-BE49-F238E27FC236}">
                  <a16:creationId xmlns:a16="http://schemas.microsoft.com/office/drawing/2014/main" id="{C98403D4-6DD7-4029-8436-2641BB37A6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6880" y="913267"/>
              <a:ext cx="112948" cy="112952"/>
            </a:xfrm>
            <a:prstGeom prst="rect">
              <a:avLst/>
            </a:prstGeom>
          </p:spPr>
        </p:pic>
      </p:grpSp>
      <p:sp>
        <p:nvSpPr>
          <p:cNvPr id="28" name="object 17">
            <a:extLst>
              <a:ext uri="{FF2B5EF4-FFF2-40B4-BE49-F238E27FC236}">
                <a16:creationId xmlns:a16="http://schemas.microsoft.com/office/drawing/2014/main" id="{21926DF6-7E1A-4AE9-91F8-97476C0CF67A}"/>
              </a:ext>
            </a:extLst>
          </p:cNvPr>
          <p:cNvSpPr/>
          <p:nvPr/>
        </p:nvSpPr>
        <p:spPr>
          <a:xfrm>
            <a:off x="928771" y="5544199"/>
            <a:ext cx="752475" cy="640080"/>
          </a:xfrm>
          <a:custGeom>
            <a:avLst/>
            <a:gdLst/>
            <a:ahLst/>
            <a:cxnLst/>
            <a:rect l="l" t="t" r="r" b="b"/>
            <a:pathLst>
              <a:path w="752475" h="640079">
                <a:moveTo>
                  <a:pt x="273723" y="8890"/>
                </a:moveTo>
                <a:lnTo>
                  <a:pt x="224587" y="24130"/>
                </a:lnTo>
                <a:lnTo>
                  <a:pt x="187732" y="59690"/>
                </a:lnTo>
                <a:lnTo>
                  <a:pt x="176011" y="83820"/>
                </a:lnTo>
                <a:lnTo>
                  <a:pt x="169422" y="83820"/>
                </a:lnTo>
                <a:lnTo>
                  <a:pt x="125699" y="92710"/>
                </a:lnTo>
                <a:lnTo>
                  <a:pt x="90005" y="115570"/>
                </a:lnTo>
                <a:lnTo>
                  <a:pt x="65783" y="151130"/>
                </a:lnTo>
                <a:lnTo>
                  <a:pt x="56474" y="194310"/>
                </a:lnTo>
                <a:lnTo>
                  <a:pt x="56474" y="200660"/>
                </a:lnTo>
                <a:lnTo>
                  <a:pt x="31369" y="219710"/>
                </a:lnTo>
                <a:lnTo>
                  <a:pt x="13059" y="243840"/>
                </a:lnTo>
                <a:lnTo>
                  <a:pt x="2338" y="273050"/>
                </a:lnTo>
                <a:lnTo>
                  <a:pt x="0" y="304800"/>
                </a:lnTo>
                <a:lnTo>
                  <a:pt x="11353" y="345440"/>
                </a:lnTo>
                <a:lnTo>
                  <a:pt x="37178" y="378460"/>
                </a:lnTo>
                <a:lnTo>
                  <a:pt x="73593" y="400050"/>
                </a:lnTo>
                <a:lnTo>
                  <a:pt x="116713" y="407670"/>
                </a:lnTo>
                <a:lnTo>
                  <a:pt x="262605" y="407670"/>
                </a:lnTo>
                <a:lnTo>
                  <a:pt x="306475" y="416560"/>
                </a:lnTo>
                <a:lnTo>
                  <a:pt x="342492" y="440690"/>
                </a:lnTo>
                <a:lnTo>
                  <a:pt x="367038" y="476250"/>
                </a:lnTo>
                <a:lnTo>
                  <a:pt x="376495" y="520700"/>
                </a:lnTo>
                <a:lnTo>
                  <a:pt x="376495" y="640080"/>
                </a:lnTo>
                <a:lnTo>
                  <a:pt x="450853" y="640080"/>
                </a:lnTo>
                <a:lnTo>
                  <a:pt x="450976" y="529590"/>
                </a:lnTo>
                <a:lnTo>
                  <a:pt x="453441" y="487680"/>
                </a:lnTo>
                <a:lnTo>
                  <a:pt x="474383" y="436880"/>
                </a:lnTo>
                <a:lnTo>
                  <a:pt x="511047" y="403860"/>
                </a:lnTo>
                <a:lnTo>
                  <a:pt x="534505" y="387350"/>
                </a:lnTo>
                <a:lnTo>
                  <a:pt x="544035" y="379730"/>
                </a:lnTo>
                <a:lnTo>
                  <a:pt x="552859" y="372110"/>
                </a:lnTo>
                <a:lnTo>
                  <a:pt x="556338" y="368300"/>
                </a:lnTo>
                <a:lnTo>
                  <a:pt x="130832" y="368300"/>
                </a:lnTo>
                <a:lnTo>
                  <a:pt x="123522" y="365760"/>
                </a:lnTo>
                <a:lnTo>
                  <a:pt x="117537" y="361950"/>
                </a:lnTo>
                <a:lnTo>
                  <a:pt x="113492" y="355600"/>
                </a:lnTo>
                <a:lnTo>
                  <a:pt x="112007" y="349250"/>
                </a:lnTo>
                <a:lnTo>
                  <a:pt x="115478" y="322580"/>
                </a:lnTo>
                <a:lnTo>
                  <a:pt x="124243" y="298450"/>
                </a:lnTo>
                <a:lnTo>
                  <a:pt x="137950" y="276860"/>
                </a:lnTo>
                <a:lnTo>
                  <a:pt x="156245" y="257810"/>
                </a:lnTo>
                <a:lnTo>
                  <a:pt x="139714" y="254000"/>
                </a:lnTo>
                <a:lnTo>
                  <a:pt x="97888" y="228600"/>
                </a:lnTo>
                <a:lnTo>
                  <a:pt x="94006" y="214630"/>
                </a:lnTo>
                <a:lnTo>
                  <a:pt x="96167" y="208280"/>
                </a:lnTo>
                <a:lnTo>
                  <a:pt x="100712" y="201930"/>
                </a:lnTo>
                <a:lnTo>
                  <a:pt x="107080" y="198120"/>
                </a:lnTo>
                <a:lnTo>
                  <a:pt x="260904" y="198120"/>
                </a:lnTo>
                <a:lnTo>
                  <a:pt x="272958" y="189230"/>
                </a:lnTo>
                <a:lnTo>
                  <a:pt x="236015" y="165100"/>
                </a:lnTo>
                <a:lnTo>
                  <a:pt x="208954" y="130810"/>
                </a:lnTo>
                <a:lnTo>
                  <a:pt x="206410" y="123190"/>
                </a:lnTo>
                <a:lnTo>
                  <a:pt x="206954" y="115570"/>
                </a:lnTo>
                <a:lnTo>
                  <a:pt x="210145" y="109220"/>
                </a:lnTo>
                <a:lnTo>
                  <a:pt x="215543" y="105410"/>
                </a:lnTo>
                <a:lnTo>
                  <a:pt x="222823" y="102870"/>
                </a:lnTo>
                <a:lnTo>
                  <a:pt x="394811" y="102870"/>
                </a:lnTo>
                <a:lnTo>
                  <a:pt x="393437" y="82550"/>
                </a:lnTo>
                <a:lnTo>
                  <a:pt x="395069" y="74930"/>
                </a:lnTo>
                <a:lnTo>
                  <a:pt x="399437" y="69850"/>
                </a:lnTo>
                <a:lnTo>
                  <a:pt x="405746" y="66040"/>
                </a:lnTo>
                <a:lnTo>
                  <a:pt x="413203" y="64770"/>
                </a:lnTo>
                <a:lnTo>
                  <a:pt x="608999" y="64770"/>
                </a:lnTo>
                <a:lnTo>
                  <a:pt x="602509" y="58420"/>
                </a:lnTo>
                <a:lnTo>
                  <a:pt x="571669" y="43180"/>
                </a:lnTo>
                <a:lnTo>
                  <a:pt x="557603" y="40640"/>
                </a:lnTo>
                <a:lnTo>
                  <a:pt x="510150" y="40640"/>
                </a:lnTo>
                <a:lnTo>
                  <a:pt x="498757" y="29210"/>
                </a:lnTo>
                <a:lnTo>
                  <a:pt x="347316" y="29210"/>
                </a:lnTo>
                <a:lnTo>
                  <a:pt x="324197" y="16510"/>
                </a:lnTo>
                <a:lnTo>
                  <a:pt x="299313" y="10160"/>
                </a:lnTo>
                <a:lnTo>
                  <a:pt x="273723" y="8890"/>
                </a:lnTo>
                <a:close/>
              </a:path>
              <a:path w="752475" h="640079">
                <a:moveTo>
                  <a:pt x="573213" y="402590"/>
                </a:moveTo>
                <a:lnTo>
                  <a:pt x="566007" y="407670"/>
                </a:lnTo>
                <a:lnTo>
                  <a:pt x="558624" y="414020"/>
                </a:lnTo>
                <a:lnTo>
                  <a:pt x="551241" y="419100"/>
                </a:lnTo>
                <a:lnTo>
                  <a:pt x="544035" y="424180"/>
                </a:lnTo>
                <a:lnTo>
                  <a:pt x="532387" y="431800"/>
                </a:lnTo>
                <a:lnTo>
                  <a:pt x="521445" y="440690"/>
                </a:lnTo>
                <a:lnTo>
                  <a:pt x="493120" y="476250"/>
                </a:lnTo>
                <a:lnTo>
                  <a:pt x="487649" y="519430"/>
                </a:lnTo>
                <a:lnTo>
                  <a:pt x="487561" y="640080"/>
                </a:lnTo>
                <a:lnTo>
                  <a:pt x="562860" y="640080"/>
                </a:lnTo>
                <a:lnTo>
                  <a:pt x="572096" y="568960"/>
                </a:lnTo>
                <a:lnTo>
                  <a:pt x="592979" y="529590"/>
                </a:lnTo>
                <a:lnTo>
                  <a:pt x="615275" y="514350"/>
                </a:lnTo>
                <a:lnTo>
                  <a:pt x="628746" y="509270"/>
                </a:lnTo>
                <a:lnTo>
                  <a:pt x="653263" y="499110"/>
                </a:lnTo>
                <a:lnTo>
                  <a:pt x="684397" y="478790"/>
                </a:lnTo>
                <a:lnTo>
                  <a:pt x="713590" y="445770"/>
                </a:lnTo>
                <a:lnTo>
                  <a:pt x="714109" y="444500"/>
                </a:lnTo>
                <a:lnTo>
                  <a:pt x="623099" y="444500"/>
                </a:lnTo>
                <a:lnTo>
                  <a:pt x="617452" y="440690"/>
                </a:lnTo>
                <a:lnTo>
                  <a:pt x="605642" y="431800"/>
                </a:lnTo>
                <a:lnTo>
                  <a:pt x="594274" y="422910"/>
                </a:lnTo>
                <a:lnTo>
                  <a:pt x="583435" y="412750"/>
                </a:lnTo>
                <a:lnTo>
                  <a:pt x="573213" y="402590"/>
                </a:lnTo>
                <a:close/>
              </a:path>
              <a:path w="752475" h="640079">
                <a:moveTo>
                  <a:pt x="727782" y="186690"/>
                </a:moveTo>
                <a:lnTo>
                  <a:pt x="656983" y="186690"/>
                </a:lnTo>
                <a:lnTo>
                  <a:pt x="664513" y="187960"/>
                </a:lnTo>
                <a:lnTo>
                  <a:pt x="669219" y="193040"/>
                </a:lnTo>
                <a:lnTo>
                  <a:pt x="674867" y="196850"/>
                </a:lnTo>
                <a:lnTo>
                  <a:pt x="676749" y="204470"/>
                </a:lnTo>
                <a:lnTo>
                  <a:pt x="674867" y="212090"/>
                </a:lnTo>
                <a:lnTo>
                  <a:pt x="672205" y="226060"/>
                </a:lnTo>
                <a:lnTo>
                  <a:pt x="656983" y="266700"/>
                </a:lnTo>
                <a:lnTo>
                  <a:pt x="628658" y="297180"/>
                </a:lnTo>
                <a:lnTo>
                  <a:pt x="616510" y="304800"/>
                </a:lnTo>
                <a:lnTo>
                  <a:pt x="614069" y="322580"/>
                </a:lnTo>
                <a:lnTo>
                  <a:pt x="609686" y="339090"/>
                </a:lnTo>
                <a:lnTo>
                  <a:pt x="603539" y="356870"/>
                </a:lnTo>
                <a:lnTo>
                  <a:pt x="595803" y="372110"/>
                </a:lnTo>
                <a:lnTo>
                  <a:pt x="605186" y="382270"/>
                </a:lnTo>
                <a:lnTo>
                  <a:pt x="615098" y="392430"/>
                </a:lnTo>
                <a:lnTo>
                  <a:pt x="625717" y="400050"/>
                </a:lnTo>
                <a:lnTo>
                  <a:pt x="637217" y="407670"/>
                </a:lnTo>
                <a:lnTo>
                  <a:pt x="642865" y="411480"/>
                </a:lnTo>
                <a:lnTo>
                  <a:pt x="646630" y="419100"/>
                </a:lnTo>
                <a:lnTo>
                  <a:pt x="646630" y="431800"/>
                </a:lnTo>
                <a:lnTo>
                  <a:pt x="642865" y="438150"/>
                </a:lnTo>
                <a:lnTo>
                  <a:pt x="629688" y="444500"/>
                </a:lnTo>
                <a:lnTo>
                  <a:pt x="714109" y="444500"/>
                </a:lnTo>
                <a:lnTo>
                  <a:pt x="732282" y="400050"/>
                </a:lnTo>
                <a:lnTo>
                  <a:pt x="734165" y="396240"/>
                </a:lnTo>
                <a:lnTo>
                  <a:pt x="733224" y="391160"/>
                </a:lnTo>
                <a:lnTo>
                  <a:pt x="733224" y="387350"/>
                </a:lnTo>
                <a:lnTo>
                  <a:pt x="748239" y="355600"/>
                </a:lnTo>
                <a:lnTo>
                  <a:pt x="752401" y="321310"/>
                </a:lnTo>
                <a:lnTo>
                  <a:pt x="745798" y="287020"/>
                </a:lnTo>
                <a:lnTo>
                  <a:pt x="728517" y="256540"/>
                </a:lnTo>
                <a:lnTo>
                  <a:pt x="730988" y="247650"/>
                </a:lnTo>
                <a:lnTo>
                  <a:pt x="732753" y="240030"/>
                </a:lnTo>
                <a:lnTo>
                  <a:pt x="733812" y="231140"/>
                </a:lnTo>
                <a:lnTo>
                  <a:pt x="734165" y="222250"/>
                </a:lnTo>
                <a:lnTo>
                  <a:pt x="727782" y="186690"/>
                </a:lnTo>
                <a:close/>
              </a:path>
              <a:path w="752475" h="640079">
                <a:moveTo>
                  <a:pt x="313432" y="201930"/>
                </a:moveTo>
                <a:lnTo>
                  <a:pt x="296401" y="219710"/>
                </a:lnTo>
                <a:lnTo>
                  <a:pt x="276723" y="234950"/>
                </a:lnTo>
                <a:lnTo>
                  <a:pt x="254928" y="246380"/>
                </a:lnTo>
                <a:lnTo>
                  <a:pt x="231544" y="254000"/>
                </a:lnTo>
                <a:lnTo>
                  <a:pt x="200880" y="271780"/>
                </a:lnTo>
                <a:lnTo>
                  <a:pt x="174717" y="292100"/>
                </a:lnTo>
                <a:lnTo>
                  <a:pt x="156495" y="317500"/>
                </a:lnTo>
                <a:lnTo>
                  <a:pt x="149656" y="349250"/>
                </a:lnTo>
                <a:lnTo>
                  <a:pt x="148171" y="355600"/>
                </a:lnTo>
                <a:lnTo>
                  <a:pt x="144127" y="361950"/>
                </a:lnTo>
                <a:lnTo>
                  <a:pt x="138141" y="365760"/>
                </a:lnTo>
                <a:lnTo>
                  <a:pt x="130832" y="368300"/>
                </a:lnTo>
                <a:lnTo>
                  <a:pt x="556338" y="368300"/>
                </a:lnTo>
                <a:lnTo>
                  <a:pt x="560977" y="363220"/>
                </a:lnTo>
                <a:lnTo>
                  <a:pt x="564477" y="356870"/>
                </a:lnTo>
                <a:lnTo>
                  <a:pt x="428822" y="356870"/>
                </a:lnTo>
                <a:lnTo>
                  <a:pt x="422615" y="353060"/>
                </a:lnTo>
                <a:lnTo>
                  <a:pt x="414497" y="345440"/>
                </a:lnTo>
                <a:lnTo>
                  <a:pt x="407085" y="337820"/>
                </a:lnTo>
                <a:lnTo>
                  <a:pt x="400378" y="328930"/>
                </a:lnTo>
                <a:lnTo>
                  <a:pt x="394378" y="318770"/>
                </a:lnTo>
                <a:lnTo>
                  <a:pt x="392496" y="318770"/>
                </a:lnTo>
                <a:lnTo>
                  <a:pt x="351316" y="309880"/>
                </a:lnTo>
                <a:lnTo>
                  <a:pt x="311549" y="293370"/>
                </a:lnTo>
                <a:lnTo>
                  <a:pt x="303902" y="281940"/>
                </a:lnTo>
                <a:lnTo>
                  <a:pt x="304005" y="274320"/>
                </a:lnTo>
                <a:lnTo>
                  <a:pt x="306843" y="267970"/>
                </a:lnTo>
                <a:lnTo>
                  <a:pt x="312005" y="262890"/>
                </a:lnTo>
                <a:lnTo>
                  <a:pt x="318491" y="260350"/>
                </a:lnTo>
                <a:lnTo>
                  <a:pt x="325506" y="259080"/>
                </a:lnTo>
                <a:lnTo>
                  <a:pt x="375461" y="259080"/>
                </a:lnTo>
                <a:lnTo>
                  <a:pt x="375186" y="247650"/>
                </a:lnTo>
                <a:lnTo>
                  <a:pt x="376847" y="232410"/>
                </a:lnTo>
                <a:lnTo>
                  <a:pt x="380451" y="217170"/>
                </a:lnTo>
                <a:lnTo>
                  <a:pt x="384997" y="204470"/>
                </a:lnTo>
                <a:lnTo>
                  <a:pt x="330374" y="204470"/>
                </a:lnTo>
                <a:lnTo>
                  <a:pt x="313432" y="201930"/>
                </a:lnTo>
                <a:close/>
              </a:path>
              <a:path w="752475" h="640079">
                <a:moveTo>
                  <a:pt x="475324" y="182880"/>
                </a:moveTo>
                <a:lnTo>
                  <a:pt x="474383" y="182880"/>
                </a:lnTo>
                <a:lnTo>
                  <a:pt x="466853" y="184150"/>
                </a:lnTo>
                <a:lnTo>
                  <a:pt x="460265" y="186690"/>
                </a:lnTo>
                <a:lnTo>
                  <a:pt x="452735" y="189230"/>
                </a:lnTo>
                <a:lnTo>
                  <a:pt x="416850" y="224790"/>
                </a:lnTo>
                <a:lnTo>
                  <a:pt x="412262" y="261620"/>
                </a:lnTo>
                <a:lnTo>
                  <a:pt x="415556" y="279400"/>
                </a:lnTo>
                <a:lnTo>
                  <a:pt x="422380" y="297180"/>
                </a:lnTo>
                <a:lnTo>
                  <a:pt x="432381" y="312420"/>
                </a:lnTo>
                <a:lnTo>
                  <a:pt x="445205" y="325120"/>
                </a:lnTo>
                <a:lnTo>
                  <a:pt x="449470" y="331470"/>
                </a:lnTo>
                <a:lnTo>
                  <a:pt x="451088" y="337820"/>
                </a:lnTo>
                <a:lnTo>
                  <a:pt x="450235" y="345440"/>
                </a:lnTo>
                <a:lnTo>
                  <a:pt x="447087" y="351790"/>
                </a:lnTo>
                <a:lnTo>
                  <a:pt x="441940" y="355600"/>
                </a:lnTo>
                <a:lnTo>
                  <a:pt x="435557" y="356870"/>
                </a:lnTo>
                <a:lnTo>
                  <a:pt x="564477" y="356870"/>
                </a:lnTo>
                <a:lnTo>
                  <a:pt x="567801" y="351790"/>
                </a:lnTo>
                <a:lnTo>
                  <a:pt x="570772" y="346710"/>
                </a:lnTo>
                <a:lnTo>
                  <a:pt x="573213" y="340360"/>
                </a:lnTo>
                <a:lnTo>
                  <a:pt x="558227" y="335280"/>
                </a:lnTo>
                <a:lnTo>
                  <a:pt x="542976" y="332740"/>
                </a:lnTo>
                <a:lnTo>
                  <a:pt x="504547" y="332740"/>
                </a:lnTo>
                <a:lnTo>
                  <a:pt x="498032" y="328930"/>
                </a:lnTo>
                <a:lnTo>
                  <a:pt x="493105" y="323850"/>
                </a:lnTo>
                <a:lnTo>
                  <a:pt x="490384" y="317500"/>
                </a:lnTo>
                <a:lnTo>
                  <a:pt x="491031" y="309880"/>
                </a:lnTo>
                <a:lnTo>
                  <a:pt x="494149" y="303530"/>
                </a:lnTo>
                <a:lnTo>
                  <a:pt x="499385" y="298450"/>
                </a:lnTo>
                <a:lnTo>
                  <a:pt x="506385" y="294640"/>
                </a:lnTo>
                <a:lnTo>
                  <a:pt x="525431" y="293370"/>
                </a:lnTo>
                <a:lnTo>
                  <a:pt x="582665" y="293370"/>
                </a:lnTo>
                <a:lnTo>
                  <a:pt x="582802" y="284480"/>
                </a:lnTo>
                <a:lnTo>
                  <a:pt x="563727" y="229870"/>
                </a:lnTo>
                <a:lnTo>
                  <a:pt x="523107" y="200660"/>
                </a:lnTo>
                <a:lnTo>
                  <a:pt x="480972" y="185420"/>
                </a:lnTo>
                <a:lnTo>
                  <a:pt x="475324" y="182880"/>
                </a:lnTo>
                <a:close/>
              </a:path>
              <a:path w="752475" h="640079">
                <a:moveTo>
                  <a:pt x="527548" y="331470"/>
                </a:moveTo>
                <a:lnTo>
                  <a:pt x="512033" y="332740"/>
                </a:lnTo>
                <a:lnTo>
                  <a:pt x="542976" y="332740"/>
                </a:lnTo>
                <a:lnTo>
                  <a:pt x="527548" y="331470"/>
                </a:lnTo>
                <a:close/>
              </a:path>
              <a:path w="752475" h="640079">
                <a:moveTo>
                  <a:pt x="582665" y="293370"/>
                </a:moveTo>
                <a:lnTo>
                  <a:pt x="525431" y="293370"/>
                </a:lnTo>
                <a:lnTo>
                  <a:pt x="544388" y="294640"/>
                </a:lnTo>
                <a:lnTo>
                  <a:pt x="563168" y="298450"/>
                </a:lnTo>
                <a:lnTo>
                  <a:pt x="581684" y="303530"/>
                </a:lnTo>
                <a:lnTo>
                  <a:pt x="581684" y="298450"/>
                </a:lnTo>
                <a:lnTo>
                  <a:pt x="582626" y="295910"/>
                </a:lnTo>
                <a:lnTo>
                  <a:pt x="582665" y="293370"/>
                </a:lnTo>
                <a:close/>
              </a:path>
              <a:path w="752475" h="640079">
                <a:moveTo>
                  <a:pt x="375461" y="259080"/>
                </a:moveTo>
                <a:lnTo>
                  <a:pt x="325506" y="259080"/>
                </a:lnTo>
                <a:lnTo>
                  <a:pt x="332256" y="262890"/>
                </a:lnTo>
                <a:lnTo>
                  <a:pt x="343184" y="267970"/>
                </a:lnTo>
                <a:lnTo>
                  <a:pt x="354728" y="273050"/>
                </a:lnTo>
                <a:lnTo>
                  <a:pt x="379318" y="278130"/>
                </a:lnTo>
                <a:lnTo>
                  <a:pt x="377436" y="273050"/>
                </a:lnTo>
                <a:lnTo>
                  <a:pt x="376495" y="269240"/>
                </a:lnTo>
                <a:lnTo>
                  <a:pt x="375553" y="262890"/>
                </a:lnTo>
                <a:lnTo>
                  <a:pt x="375461" y="259080"/>
                </a:lnTo>
                <a:close/>
              </a:path>
              <a:path w="752475" h="640079">
                <a:moveTo>
                  <a:pt x="638261" y="102870"/>
                </a:moveTo>
                <a:lnTo>
                  <a:pt x="571448" y="102870"/>
                </a:lnTo>
                <a:lnTo>
                  <a:pt x="578390" y="105410"/>
                </a:lnTo>
                <a:lnTo>
                  <a:pt x="583920" y="110490"/>
                </a:lnTo>
                <a:lnTo>
                  <a:pt x="587332" y="116840"/>
                </a:lnTo>
                <a:lnTo>
                  <a:pt x="587773" y="124460"/>
                </a:lnTo>
                <a:lnTo>
                  <a:pt x="585214" y="132080"/>
                </a:lnTo>
                <a:lnTo>
                  <a:pt x="580184" y="137160"/>
                </a:lnTo>
                <a:lnTo>
                  <a:pt x="573213" y="140970"/>
                </a:lnTo>
                <a:lnTo>
                  <a:pt x="563874" y="144780"/>
                </a:lnTo>
                <a:lnTo>
                  <a:pt x="555682" y="149860"/>
                </a:lnTo>
                <a:lnTo>
                  <a:pt x="548726" y="157480"/>
                </a:lnTo>
                <a:lnTo>
                  <a:pt x="543093" y="165100"/>
                </a:lnTo>
                <a:lnTo>
                  <a:pt x="543093" y="167640"/>
                </a:lnTo>
                <a:lnTo>
                  <a:pt x="564139" y="179070"/>
                </a:lnTo>
                <a:lnTo>
                  <a:pt x="582978" y="194310"/>
                </a:lnTo>
                <a:lnTo>
                  <a:pt x="610863" y="237490"/>
                </a:lnTo>
                <a:lnTo>
                  <a:pt x="616510" y="259080"/>
                </a:lnTo>
                <a:lnTo>
                  <a:pt x="620275" y="256540"/>
                </a:lnTo>
                <a:lnTo>
                  <a:pt x="623099" y="252730"/>
                </a:lnTo>
                <a:lnTo>
                  <a:pt x="624981" y="247650"/>
                </a:lnTo>
                <a:lnTo>
                  <a:pt x="629555" y="237490"/>
                </a:lnTo>
                <a:lnTo>
                  <a:pt x="633335" y="227330"/>
                </a:lnTo>
                <a:lnTo>
                  <a:pt x="636232" y="215900"/>
                </a:lnTo>
                <a:lnTo>
                  <a:pt x="638158" y="204470"/>
                </a:lnTo>
                <a:lnTo>
                  <a:pt x="639100" y="196850"/>
                </a:lnTo>
                <a:lnTo>
                  <a:pt x="643806" y="191770"/>
                </a:lnTo>
                <a:lnTo>
                  <a:pt x="656983" y="186690"/>
                </a:lnTo>
                <a:lnTo>
                  <a:pt x="727782" y="186690"/>
                </a:lnTo>
                <a:lnTo>
                  <a:pt x="727326" y="184150"/>
                </a:lnTo>
                <a:lnTo>
                  <a:pt x="708398" y="152400"/>
                </a:lnTo>
                <a:lnTo>
                  <a:pt x="679764" y="127000"/>
                </a:lnTo>
                <a:lnTo>
                  <a:pt x="643806" y="113030"/>
                </a:lnTo>
                <a:lnTo>
                  <a:pt x="638261" y="102870"/>
                </a:lnTo>
                <a:close/>
              </a:path>
              <a:path w="752475" h="640079">
                <a:moveTo>
                  <a:pt x="260904" y="198120"/>
                </a:moveTo>
                <a:lnTo>
                  <a:pt x="114242" y="198120"/>
                </a:lnTo>
                <a:lnTo>
                  <a:pt x="121228" y="199390"/>
                </a:lnTo>
                <a:lnTo>
                  <a:pt x="127066" y="204470"/>
                </a:lnTo>
                <a:lnTo>
                  <a:pt x="135288" y="210820"/>
                </a:lnTo>
                <a:lnTo>
                  <a:pt x="148362" y="215900"/>
                </a:lnTo>
                <a:lnTo>
                  <a:pt x="165848" y="219710"/>
                </a:lnTo>
                <a:lnTo>
                  <a:pt x="187306" y="220980"/>
                </a:lnTo>
                <a:lnTo>
                  <a:pt x="210484" y="218440"/>
                </a:lnTo>
                <a:lnTo>
                  <a:pt x="232956" y="212090"/>
                </a:lnTo>
                <a:lnTo>
                  <a:pt x="254016" y="203200"/>
                </a:lnTo>
                <a:lnTo>
                  <a:pt x="260904" y="198120"/>
                </a:lnTo>
                <a:close/>
              </a:path>
              <a:path w="752475" h="640079">
                <a:moveTo>
                  <a:pt x="385907" y="201930"/>
                </a:moveTo>
                <a:lnTo>
                  <a:pt x="366611" y="204470"/>
                </a:lnTo>
                <a:lnTo>
                  <a:pt x="384997" y="204470"/>
                </a:lnTo>
                <a:lnTo>
                  <a:pt x="385907" y="201930"/>
                </a:lnTo>
                <a:close/>
              </a:path>
              <a:path w="752475" h="640079">
                <a:moveTo>
                  <a:pt x="394811" y="102870"/>
                </a:moveTo>
                <a:lnTo>
                  <a:pt x="230014" y="102870"/>
                </a:lnTo>
                <a:lnTo>
                  <a:pt x="236323" y="106680"/>
                </a:lnTo>
                <a:lnTo>
                  <a:pt x="240956" y="111760"/>
                </a:lnTo>
                <a:lnTo>
                  <a:pt x="268002" y="143510"/>
                </a:lnTo>
                <a:lnTo>
                  <a:pt x="306960" y="160020"/>
                </a:lnTo>
                <a:lnTo>
                  <a:pt x="358096" y="165100"/>
                </a:lnTo>
                <a:lnTo>
                  <a:pt x="421674" y="154940"/>
                </a:lnTo>
                <a:lnTo>
                  <a:pt x="409982" y="142240"/>
                </a:lnTo>
                <a:lnTo>
                  <a:pt x="400849" y="127000"/>
                </a:lnTo>
                <a:lnTo>
                  <a:pt x="395069" y="106680"/>
                </a:lnTo>
                <a:lnTo>
                  <a:pt x="394811" y="102870"/>
                </a:lnTo>
                <a:close/>
              </a:path>
              <a:path w="752475" h="640079">
                <a:moveTo>
                  <a:pt x="608999" y="64770"/>
                </a:moveTo>
                <a:lnTo>
                  <a:pt x="413203" y="64770"/>
                </a:lnTo>
                <a:lnTo>
                  <a:pt x="420497" y="66040"/>
                </a:lnTo>
                <a:lnTo>
                  <a:pt x="426380" y="71120"/>
                </a:lnTo>
                <a:lnTo>
                  <a:pt x="430145" y="77470"/>
                </a:lnTo>
                <a:lnTo>
                  <a:pt x="431086" y="83820"/>
                </a:lnTo>
                <a:lnTo>
                  <a:pt x="434263" y="110490"/>
                </a:lnTo>
                <a:lnTo>
                  <a:pt x="445911" y="127000"/>
                </a:lnTo>
                <a:lnTo>
                  <a:pt x="464971" y="138430"/>
                </a:lnTo>
                <a:lnTo>
                  <a:pt x="496032" y="148590"/>
                </a:lnTo>
                <a:lnTo>
                  <a:pt x="507326" y="151130"/>
                </a:lnTo>
                <a:lnTo>
                  <a:pt x="516945" y="134620"/>
                </a:lnTo>
                <a:lnTo>
                  <a:pt x="529916" y="120650"/>
                </a:lnTo>
                <a:lnTo>
                  <a:pt x="545711" y="110490"/>
                </a:lnTo>
                <a:lnTo>
                  <a:pt x="563801" y="102870"/>
                </a:lnTo>
                <a:lnTo>
                  <a:pt x="638261" y="102870"/>
                </a:lnTo>
                <a:lnTo>
                  <a:pt x="627172" y="82550"/>
                </a:lnTo>
                <a:lnTo>
                  <a:pt x="608999" y="64770"/>
                </a:lnTo>
                <a:close/>
              </a:path>
              <a:path w="752475" h="640079">
                <a:moveTo>
                  <a:pt x="536505" y="36830"/>
                </a:moveTo>
                <a:lnTo>
                  <a:pt x="530004" y="38100"/>
                </a:lnTo>
                <a:lnTo>
                  <a:pt x="523327" y="38100"/>
                </a:lnTo>
                <a:lnTo>
                  <a:pt x="510150" y="40640"/>
                </a:lnTo>
                <a:lnTo>
                  <a:pt x="557603" y="40640"/>
                </a:lnTo>
                <a:lnTo>
                  <a:pt x="536505" y="36830"/>
                </a:lnTo>
                <a:close/>
              </a:path>
              <a:path w="752475" h="640079">
                <a:moveTo>
                  <a:pt x="431086" y="0"/>
                </a:moveTo>
                <a:lnTo>
                  <a:pt x="408070" y="0"/>
                </a:lnTo>
                <a:lnTo>
                  <a:pt x="386024" y="6350"/>
                </a:lnTo>
                <a:lnTo>
                  <a:pt x="365567" y="15240"/>
                </a:lnTo>
                <a:lnTo>
                  <a:pt x="347316" y="29210"/>
                </a:lnTo>
                <a:lnTo>
                  <a:pt x="498757" y="29210"/>
                </a:lnTo>
                <a:lnTo>
                  <a:pt x="493693" y="24130"/>
                </a:lnTo>
                <a:lnTo>
                  <a:pt x="474501" y="12700"/>
                </a:lnTo>
                <a:lnTo>
                  <a:pt x="453367" y="3810"/>
                </a:lnTo>
                <a:lnTo>
                  <a:pt x="4310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9803C21-17D0-4D64-8431-2F5459CFA5EA}"/>
              </a:ext>
            </a:extLst>
          </p:cNvPr>
          <p:cNvGrpSpPr/>
          <p:nvPr/>
        </p:nvGrpSpPr>
        <p:grpSpPr>
          <a:xfrm>
            <a:off x="767710" y="4065872"/>
            <a:ext cx="1181811" cy="999566"/>
            <a:chOff x="5571439" y="1955361"/>
            <a:chExt cx="1361440" cy="1378782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E4068DD9-578B-4D62-AF58-5E92FC2D41B9}"/>
                </a:ext>
              </a:extLst>
            </p:cNvPr>
            <p:cNvSpPr/>
            <p:nvPr/>
          </p:nvSpPr>
          <p:spPr>
            <a:xfrm>
              <a:off x="5571439" y="2176538"/>
              <a:ext cx="1361440" cy="1157605"/>
            </a:xfrm>
            <a:custGeom>
              <a:avLst/>
              <a:gdLst/>
              <a:ahLst/>
              <a:cxnLst/>
              <a:rect l="l" t="t" r="r" b="b"/>
              <a:pathLst>
                <a:path w="1361440" h="1157604">
                  <a:moveTo>
                    <a:pt x="429120" y="442455"/>
                  </a:moveTo>
                  <a:lnTo>
                    <a:pt x="173863" y="442455"/>
                  </a:lnTo>
                  <a:lnTo>
                    <a:pt x="173863" y="940930"/>
                  </a:lnTo>
                  <a:lnTo>
                    <a:pt x="265468" y="821804"/>
                  </a:lnTo>
                  <a:lnTo>
                    <a:pt x="429120" y="781532"/>
                  </a:lnTo>
                  <a:lnTo>
                    <a:pt x="429120" y="442455"/>
                  </a:lnTo>
                  <a:close/>
                </a:path>
                <a:path w="1361440" h="1157604">
                  <a:moveTo>
                    <a:pt x="480237" y="238252"/>
                  </a:moveTo>
                  <a:lnTo>
                    <a:pt x="412165" y="238252"/>
                  </a:lnTo>
                  <a:lnTo>
                    <a:pt x="412165" y="306324"/>
                  </a:lnTo>
                  <a:lnTo>
                    <a:pt x="361111" y="306324"/>
                  </a:lnTo>
                  <a:lnTo>
                    <a:pt x="361111" y="238252"/>
                  </a:lnTo>
                  <a:lnTo>
                    <a:pt x="241985" y="238252"/>
                  </a:lnTo>
                  <a:lnTo>
                    <a:pt x="241985" y="306324"/>
                  </a:lnTo>
                  <a:lnTo>
                    <a:pt x="190944" y="306324"/>
                  </a:lnTo>
                  <a:lnTo>
                    <a:pt x="190944" y="238252"/>
                  </a:lnTo>
                  <a:lnTo>
                    <a:pt x="122872" y="238252"/>
                  </a:lnTo>
                  <a:lnTo>
                    <a:pt x="122872" y="391414"/>
                  </a:lnTo>
                  <a:lnTo>
                    <a:pt x="480237" y="391414"/>
                  </a:lnTo>
                  <a:lnTo>
                    <a:pt x="480237" y="238252"/>
                  </a:lnTo>
                  <a:close/>
                </a:path>
                <a:path w="1361440" h="1157604">
                  <a:moveTo>
                    <a:pt x="854621" y="12"/>
                  </a:moveTo>
                  <a:lnTo>
                    <a:pt x="726986" y="12"/>
                  </a:lnTo>
                  <a:lnTo>
                    <a:pt x="726986" y="137706"/>
                  </a:lnTo>
                  <a:lnTo>
                    <a:pt x="726986" y="246761"/>
                  </a:lnTo>
                  <a:lnTo>
                    <a:pt x="607872" y="246761"/>
                  </a:lnTo>
                  <a:lnTo>
                    <a:pt x="607872" y="137706"/>
                  </a:lnTo>
                  <a:lnTo>
                    <a:pt x="612546" y="114515"/>
                  </a:lnTo>
                  <a:lnTo>
                    <a:pt x="625309" y="95592"/>
                  </a:lnTo>
                  <a:lnTo>
                    <a:pt x="644245" y="82829"/>
                  </a:lnTo>
                  <a:lnTo>
                    <a:pt x="667423" y="78143"/>
                  </a:lnTo>
                  <a:lnTo>
                    <a:pt x="690613" y="82829"/>
                  </a:lnTo>
                  <a:lnTo>
                    <a:pt x="709549" y="95592"/>
                  </a:lnTo>
                  <a:lnTo>
                    <a:pt x="722312" y="114528"/>
                  </a:lnTo>
                  <a:lnTo>
                    <a:pt x="726986" y="137706"/>
                  </a:lnTo>
                  <a:lnTo>
                    <a:pt x="726986" y="12"/>
                  </a:lnTo>
                  <a:lnTo>
                    <a:pt x="480237" y="0"/>
                  </a:lnTo>
                  <a:lnTo>
                    <a:pt x="480237" y="204216"/>
                  </a:lnTo>
                  <a:lnTo>
                    <a:pt x="531291" y="204216"/>
                  </a:lnTo>
                  <a:lnTo>
                    <a:pt x="531291" y="442468"/>
                  </a:lnTo>
                  <a:lnTo>
                    <a:pt x="480237" y="442468"/>
                  </a:lnTo>
                  <a:lnTo>
                    <a:pt x="480237" y="768642"/>
                  </a:lnTo>
                  <a:lnTo>
                    <a:pt x="547319" y="751624"/>
                  </a:lnTo>
                  <a:lnTo>
                    <a:pt x="606729" y="787933"/>
                  </a:lnTo>
                  <a:lnTo>
                    <a:pt x="669569" y="751624"/>
                  </a:lnTo>
                  <a:lnTo>
                    <a:pt x="708837" y="728941"/>
                  </a:lnTo>
                  <a:lnTo>
                    <a:pt x="854621" y="874433"/>
                  </a:lnTo>
                  <a:lnTo>
                    <a:pt x="854621" y="728941"/>
                  </a:lnTo>
                  <a:lnTo>
                    <a:pt x="854621" y="442468"/>
                  </a:lnTo>
                  <a:lnTo>
                    <a:pt x="803567" y="442468"/>
                  </a:lnTo>
                  <a:lnTo>
                    <a:pt x="803567" y="246761"/>
                  </a:lnTo>
                  <a:lnTo>
                    <a:pt x="803567" y="204216"/>
                  </a:lnTo>
                  <a:lnTo>
                    <a:pt x="854621" y="204216"/>
                  </a:lnTo>
                  <a:lnTo>
                    <a:pt x="854621" y="78143"/>
                  </a:lnTo>
                  <a:lnTo>
                    <a:pt x="854621" y="12"/>
                  </a:lnTo>
                  <a:close/>
                </a:path>
                <a:path w="1361440" h="1157604">
                  <a:moveTo>
                    <a:pt x="1160983" y="442531"/>
                  </a:moveTo>
                  <a:lnTo>
                    <a:pt x="905725" y="442531"/>
                  </a:lnTo>
                  <a:lnTo>
                    <a:pt x="905725" y="784733"/>
                  </a:lnTo>
                  <a:lnTo>
                    <a:pt x="1031938" y="669150"/>
                  </a:lnTo>
                  <a:lnTo>
                    <a:pt x="1160983" y="743318"/>
                  </a:lnTo>
                  <a:lnTo>
                    <a:pt x="1160983" y="442531"/>
                  </a:lnTo>
                  <a:close/>
                </a:path>
                <a:path w="1361440" h="1157604">
                  <a:moveTo>
                    <a:pt x="1211986" y="238252"/>
                  </a:moveTo>
                  <a:lnTo>
                    <a:pt x="1143914" y="238252"/>
                  </a:lnTo>
                  <a:lnTo>
                    <a:pt x="1143914" y="306324"/>
                  </a:lnTo>
                  <a:lnTo>
                    <a:pt x="1092860" y="306324"/>
                  </a:lnTo>
                  <a:lnTo>
                    <a:pt x="1092860" y="238252"/>
                  </a:lnTo>
                  <a:lnTo>
                    <a:pt x="973734" y="238252"/>
                  </a:lnTo>
                  <a:lnTo>
                    <a:pt x="973734" y="306324"/>
                  </a:lnTo>
                  <a:lnTo>
                    <a:pt x="922693" y="306324"/>
                  </a:lnTo>
                  <a:lnTo>
                    <a:pt x="922693" y="238252"/>
                  </a:lnTo>
                  <a:lnTo>
                    <a:pt x="854621" y="238252"/>
                  </a:lnTo>
                  <a:lnTo>
                    <a:pt x="854621" y="391414"/>
                  </a:lnTo>
                  <a:lnTo>
                    <a:pt x="1211986" y="391414"/>
                  </a:lnTo>
                  <a:lnTo>
                    <a:pt x="1211986" y="238252"/>
                  </a:lnTo>
                  <a:close/>
                </a:path>
                <a:path w="1361440" h="1157604">
                  <a:moveTo>
                    <a:pt x="1335671" y="1089609"/>
                  </a:moveTo>
                  <a:lnTo>
                    <a:pt x="1244625" y="850366"/>
                  </a:lnTo>
                  <a:lnTo>
                    <a:pt x="1038860" y="731951"/>
                  </a:lnTo>
                  <a:lnTo>
                    <a:pt x="868400" y="887945"/>
                  </a:lnTo>
                  <a:lnTo>
                    <a:pt x="894778" y="914044"/>
                  </a:lnTo>
                  <a:lnTo>
                    <a:pt x="1049070" y="952334"/>
                  </a:lnTo>
                  <a:lnTo>
                    <a:pt x="1125359" y="1032878"/>
                  </a:lnTo>
                  <a:lnTo>
                    <a:pt x="1335671" y="1089609"/>
                  </a:lnTo>
                  <a:close/>
                </a:path>
                <a:path w="1361440" h="1157604">
                  <a:moveTo>
                    <a:pt x="1361389" y="1157224"/>
                  </a:moveTo>
                  <a:lnTo>
                    <a:pt x="1098181" y="1078242"/>
                  </a:lnTo>
                  <a:lnTo>
                    <a:pt x="1022451" y="998258"/>
                  </a:lnTo>
                  <a:lnTo>
                    <a:pt x="868730" y="960107"/>
                  </a:lnTo>
                  <a:lnTo>
                    <a:pt x="699985" y="793191"/>
                  </a:lnTo>
                  <a:lnTo>
                    <a:pt x="605955" y="847788"/>
                  </a:lnTo>
                  <a:lnTo>
                    <a:pt x="538746" y="806805"/>
                  </a:lnTo>
                  <a:lnTo>
                    <a:pt x="294970" y="867079"/>
                  </a:lnTo>
                  <a:lnTo>
                    <a:pt x="148336" y="1057821"/>
                  </a:lnTo>
                  <a:lnTo>
                    <a:pt x="0" y="1157224"/>
                  </a:lnTo>
                  <a:lnTo>
                    <a:pt x="459473" y="1157224"/>
                  </a:lnTo>
                  <a:lnTo>
                    <a:pt x="633323" y="1092847"/>
                  </a:lnTo>
                  <a:lnTo>
                    <a:pt x="799820" y="1157224"/>
                  </a:lnTo>
                  <a:lnTo>
                    <a:pt x="1361389" y="1157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F687EFA8-2518-4967-8285-572C01F215A3}"/>
                </a:ext>
              </a:extLst>
            </p:cNvPr>
            <p:cNvSpPr/>
            <p:nvPr/>
          </p:nvSpPr>
          <p:spPr>
            <a:xfrm>
              <a:off x="6000630" y="1955361"/>
              <a:ext cx="476884" cy="170180"/>
            </a:xfrm>
            <a:custGeom>
              <a:avLst/>
              <a:gdLst/>
              <a:ahLst/>
              <a:cxnLst/>
              <a:rect l="l" t="t" r="r" b="b"/>
              <a:pathLst>
                <a:path w="476885" h="170180">
                  <a:moveTo>
                    <a:pt x="476483" y="0"/>
                  </a:moveTo>
                  <a:lnTo>
                    <a:pt x="374380" y="0"/>
                  </a:lnTo>
                  <a:lnTo>
                    <a:pt x="374380" y="85089"/>
                  </a:lnTo>
                  <a:lnTo>
                    <a:pt x="289293" y="85089"/>
                  </a:lnTo>
                  <a:lnTo>
                    <a:pt x="289293" y="0"/>
                  </a:lnTo>
                  <a:lnTo>
                    <a:pt x="187190" y="0"/>
                  </a:lnTo>
                  <a:lnTo>
                    <a:pt x="187190" y="85089"/>
                  </a:lnTo>
                  <a:lnTo>
                    <a:pt x="102103" y="85089"/>
                  </a:lnTo>
                  <a:lnTo>
                    <a:pt x="102103" y="0"/>
                  </a:lnTo>
                  <a:lnTo>
                    <a:pt x="0" y="0"/>
                  </a:lnTo>
                  <a:lnTo>
                    <a:pt x="0" y="170178"/>
                  </a:lnTo>
                  <a:lnTo>
                    <a:pt x="476483" y="170178"/>
                  </a:lnTo>
                  <a:lnTo>
                    <a:pt x="4764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7E4B09-7B7C-7587-F9D9-8A080FA6C9A6}"/>
              </a:ext>
            </a:extLst>
          </p:cNvPr>
          <p:cNvSpPr txBox="1"/>
          <p:nvPr/>
        </p:nvSpPr>
        <p:spPr>
          <a:xfrm>
            <a:off x="6334540" y="1636689"/>
            <a:ext cx="3525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Стань амбассадором!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C8135-D9CC-4221-A65F-CFF42C19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0" y="2206020"/>
            <a:ext cx="3320212" cy="332021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C5E3CE8-34FE-438E-BD6F-FAA08884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7625" l="1250" r="97625">
                        <a14:foregroundMark x1="15500" y1="16750" x2="71500" y2="12500"/>
                        <a14:foregroundMark x1="71500" y1="12875" x2="48375" y2="88125"/>
                        <a14:foregroundMark x1="48375" y1="88125" x2="30000" y2="26125"/>
                        <a14:foregroundMark x1="23625" y1="23750" x2="74875" y2="67375"/>
                        <a14:foregroundMark x1="42375" y1="35500" x2="74500" y2="31625"/>
                        <a14:foregroundMark x1="37000" y1="22875" x2="79750" y2="21250"/>
                        <a14:foregroundMark x1="9125" y1="6750" x2="90250" y2="12625"/>
                        <a14:foregroundMark x1="90250" y1="12625" x2="93000" y2="30125"/>
                        <a14:foregroundMark x1="13000" y1="5000" x2="8000" y2="83875"/>
                        <a14:foregroundMark x1="8000" y1="83875" x2="86500" y2="89625"/>
                        <a14:foregroundMark x1="86500" y1="89625" x2="89875" y2="8625"/>
                        <a14:foregroundMark x1="89875" y1="8625" x2="15750" y2="7375"/>
                        <a14:foregroundMark x1="24000" y1="22500" x2="40625" y2="70125"/>
                        <a14:foregroundMark x1="14875" y1="48625" x2="33625" y2="92875"/>
                        <a14:foregroundMark x1="14000" y1="83750" x2="59375" y2="73750"/>
                        <a14:foregroundMark x1="21250" y1="71875" x2="53625" y2="70125"/>
                        <a14:foregroundMark x1="12750" y1="81250" x2="33375" y2="68000"/>
                        <a14:foregroundMark x1="15500" y1="76750" x2="32375" y2="48250"/>
                        <a14:foregroundMark x1="15500" y1="51000" x2="19750" y2="21625"/>
                        <a14:foregroundMark x1="24000" y1="8250" x2="40875" y2="7375"/>
                        <a14:foregroundMark x1="38250" y1="23125" x2="59750" y2="26500"/>
                        <a14:foregroundMark x1="33625" y1="34375" x2="70625" y2="48000"/>
                        <a14:foregroundMark x1="46375" y1="31875" x2="38250" y2="58625"/>
                        <a14:foregroundMark x1="46125" y1="88000" x2="88500" y2="84375"/>
                        <a14:foregroundMark x1="71500" y1="85250" x2="85500" y2="28875"/>
                        <a14:foregroundMark x1="84875" y1="19125" x2="69750" y2="71250"/>
                        <a14:foregroundMark x1="79125" y1="35875" x2="57000" y2="80375"/>
                        <a14:foregroundMark x1="22750" y1="95250" x2="64875" y2="91625"/>
                        <a14:foregroundMark x1="19750" y1="93125" x2="82375" y2="85000"/>
                        <a14:foregroundMark x1="10875" y1="89500" x2="20250" y2="91000"/>
                        <a14:foregroundMark x1="14875" y1="90375" x2="21875" y2="95250"/>
                        <a14:foregroundMark x1="14000" y1="91875" x2="14000" y2="91875"/>
                        <a14:foregroundMark x1="14500" y1="93750" x2="20875" y2="97625"/>
                        <a14:foregroundMark x1="16375" y1="29750" x2="1250" y2="53375"/>
                        <a14:foregroundMark x1="37625" y1="14625" x2="41500" y2="5875"/>
                        <a14:foregroundMark x1="48250" y1="12500" x2="51500" y2="1875"/>
                        <a14:foregroundMark x1="84250" y1="47375" x2="97625" y2="47375"/>
                        <a14:foregroundMark x1="52125" y1="35500" x2="52125" y2="35500"/>
                        <a14:foregroundMark x1="48250" y1="29500" x2="50250" y2="56125"/>
                        <a14:foregroundMark x1="47875" y1="63125" x2="68750" y2="41875"/>
                        <a14:foregroundMark x1="55750" y1="58625" x2="75750" y2="37125"/>
                        <a14:foregroundMark x1="65750" y1="47125" x2="75750" y2="35500"/>
                        <a14:foregroundMark x1="28250" y1="29125" x2="23625" y2="50750"/>
                        <a14:foregroundMark x1="25125" y1="28000" x2="13000" y2="58000"/>
                        <a14:foregroundMark x1="70875" y1="75500" x2="8487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4" y="441601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5A8FE5C-1A32-4379-8A7E-B346EE42377E}"/>
              </a:ext>
            </a:extLst>
          </p:cNvPr>
          <p:cNvSpPr/>
          <p:nvPr/>
        </p:nvSpPr>
        <p:spPr>
          <a:xfrm>
            <a:off x="-2774" y="5949951"/>
            <a:ext cx="12194774" cy="908050"/>
          </a:xfrm>
          <a:prstGeom prst="rect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865D-1F7C-4449-BB9C-01435E0337FD}"/>
              </a:ext>
            </a:extLst>
          </p:cNvPr>
          <p:cNvSpPr txBox="1"/>
          <p:nvPr/>
        </p:nvSpPr>
        <p:spPr>
          <a:xfrm>
            <a:off x="460742" y="326065"/>
            <a:ext cx="838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Тут ты найдешь всю информацию про нас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ED7BB8-9F6E-48E1-84D1-0761490B729F}"/>
              </a:ext>
            </a:extLst>
          </p:cNvPr>
          <p:cNvCxnSpPr>
            <a:cxnSpLocks/>
          </p:cNvCxnSpPr>
          <p:nvPr/>
        </p:nvCxnSpPr>
        <p:spPr>
          <a:xfrm flipH="1">
            <a:off x="4051173" y="4041775"/>
            <a:ext cx="5859997" cy="0"/>
          </a:xfrm>
          <a:prstGeom prst="straightConnector1">
            <a:avLst/>
          </a:prstGeom>
          <a:ln w="76200" cap="rnd">
            <a:solidFill>
              <a:srgbClr val="002D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32D9C912-D4A0-443F-A21E-4D6ADB72041E}"/>
              </a:ext>
            </a:extLst>
          </p:cNvPr>
          <p:cNvSpPr/>
          <p:nvPr/>
        </p:nvSpPr>
        <p:spPr>
          <a:xfrm>
            <a:off x="11144548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383B640-5937-4EE4-9CF6-CA6038918E7C}"/>
              </a:ext>
            </a:extLst>
          </p:cNvPr>
          <p:cNvSpPr/>
          <p:nvPr/>
        </p:nvSpPr>
        <p:spPr>
          <a:xfrm>
            <a:off x="10638695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D9F6CE4-2864-496D-8508-6DDECE007E32}"/>
              </a:ext>
            </a:extLst>
          </p:cNvPr>
          <p:cNvSpPr/>
          <p:nvPr/>
        </p:nvSpPr>
        <p:spPr>
          <a:xfrm>
            <a:off x="10132842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6EB2B-B077-443C-B7A5-1FC9873DE6D3}"/>
              </a:ext>
            </a:extLst>
          </p:cNvPr>
          <p:cNvSpPr txBox="1"/>
          <p:nvPr/>
        </p:nvSpPr>
        <p:spPr>
          <a:xfrm>
            <a:off x="4131964" y="2726482"/>
            <a:ext cx="670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ru-RU" sz="2800" dirty="0">
                <a:latin typeface="+mn-lt"/>
              </a:rPr>
              <a:t>Подпишись. В </a:t>
            </a:r>
            <a:r>
              <a:rPr lang="en-US" sz="2800" dirty="0">
                <a:latin typeface="+mn-lt"/>
              </a:rPr>
              <a:t>VK</a:t>
            </a:r>
            <a:r>
              <a:rPr lang="ru-RU" sz="2800" dirty="0">
                <a:latin typeface="+mn-lt"/>
              </a:rPr>
              <a:t> интересно. </a:t>
            </a:r>
          </a:p>
          <a:p>
            <a:r>
              <a:rPr lang="ru-RU" sz="2800" dirty="0">
                <a:latin typeface="+mj-lt"/>
              </a:rPr>
              <a:t>Будь ПЕРВЫМ в курсе всех событий!</a:t>
            </a:r>
            <a:endParaRPr lang="ru-RU" sz="28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E325B-498E-44D0-9764-DF141025C6E0}"/>
              </a:ext>
            </a:extLst>
          </p:cNvPr>
          <p:cNvSpPr txBox="1"/>
          <p:nvPr/>
        </p:nvSpPr>
        <p:spPr>
          <a:xfrm>
            <a:off x="4812445" y="4500087"/>
            <a:ext cx="225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sz="2000" dirty="0"/>
              <a:t>vk.com/</a:t>
            </a:r>
            <a:r>
              <a:rPr lang="en-US" sz="2000" dirty="0" err="1"/>
              <a:t>sfeducareer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30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5A8FE5C-1A32-4379-8A7E-B346EE42377E}"/>
              </a:ext>
            </a:extLst>
          </p:cNvPr>
          <p:cNvSpPr/>
          <p:nvPr/>
        </p:nvSpPr>
        <p:spPr>
          <a:xfrm>
            <a:off x="-2774" y="5949951"/>
            <a:ext cx="12194774" cy="908050"/>
          </a:xfrm>
          <a:prstGeom prst="rect">
            <a:avLst/>
          </a:prstGeom>
          <a:solidFill>
            <a:srgbClr val="002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3865D-1F7C-4449-BB9C-01435E0337FD}"/>
              </a:ext>
            </a:extLst>
          </p:cNvPr>
          <p:cNvSpPr txBox="1"/>
          <p:nvPr/>
        </p:nvSpPr>
        <p:spPr>
          <a:xfrm>
            <a:off x="460742" y="326065"/>
            <a:ext cx="838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D66"/>
                </a:solidFill>
                <a:latin typeface="Arial Black" panose="020B0A04020102020204" pitchFamily="34" charset="0"/>
                <a:ea typeface="Open Sans ExtraBold" pitchFamily="2" charset="0"/>
                <a:cs typeface="Open Sans ExtraBold" pitchFamily="2" charset="0"/>
              </a:rPr>
              <a:t>Тут ты найдешь всю информацию про нас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ED7BB8-9F6E-48E1-84D1-0761490B729F}"/>
              </a:ext>
            </a:extLst>
          </p:cNvPr>
          <p:cNvCxnSpPr>
            <a:cxnSpLocks/>
          </p:cNvCxnSpPr>
          <p:nvPr/>
        </p:nvCxnSpPr>
        <p:spPr>
          <a:xfrm flipH="1">
            <a:off x="4051173" y="4041775"/>
            <a:ext cx="5859997" cy="0"/>
          </a:xfrm>
          <a:prstGeom prst="straightConnector1">
            <a:avLst/>
          </a:prstGeom>
          <a:ln w="76200" cap="rnd">
            <a:solidFill>
              <a:srgbClr val="002D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32D9C912-D4A0-443F-A21E-4D6ADB72041E}"/>
              </a:ext>
            </a:extLst>
          </p:cNvPr>
          <p:cNvSpPr/>
          <p:nvPr/>
        </p:nvSpPr>
        <p:spPr>
          <a:xfrm>
            <a:off x="11144548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7" name="Picture 11">
            <a:extLst>
              <a:ext uri="{FF2B5EF4-FFF2-40B4-BE49-F238E27FC236}">
                <a16:creationId xmlns:a16="http://schemas.microsoft.com/office/drawing/2014/main" id="{0CC57007-6E19-47C4-8E23-C152F689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0" y="2295835"/>
            <a:ext cx="3194837" cy="31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383B640-5937-4EE4-9CF6-CA6038918E7C}"/>
              </a:ext>
            </a:extLst>
          </p:cNvPr>
          <p:cNvSpPr/>
          <p:nvPr/>
        </p:nvSpPr>
        <p:spPr>
          <a:xfrm>
            <a:off x="10638695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D9F6CE4-2864-496D-8508-6DDECE007E32}"/>
              </a:ext>
            </a:extLst>
          </p:cNvPr>
          <p:cNvSpPr/>
          <p:nvPr/>
        </p:nvSpPr>
        <p:spPr>
          <a:xfrm>
            <a:off x="10132842" y="546229"/>
            <a:ext cx="398334" cy="398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C6EB2B-B077-443C-B7A5-1FC9873DE6D3}"/>
              </a:ext>
            </a:extLst>
          </p:cNvPr>
          <p:cNvSpPr txBox="1"/>
          <p:nvPr/>
        </p:nvSpPr>
        <p:spPr>
          <a:xfrm>
            <a:off x="4131964" y="2726482"/>
            <a:ext cx="670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ru-RU" sz="2800" dirty="0">
                <a:latin typeface="+mn-lt"/>
              </a:rPr>
              <a:t>Подпишись на </a:t>
            </a:r>
            <a:r>
              <a:rPr lang="en-US" sz="2800" dirty="0">
                <a:latin typeface="+mn-lt"/>
              </a:rPr>
              <a:t>Telegram</a:t>
            </a:r>
            <a:r>
              <a:rPr lang="ru-RU" sz="2800" dirty="0">
                <a:latin typeface="+mn-lt"/>
              </a:rPr>
              <a:t>. </a:t>
            </a:r>
          </a:p>
          <a:p>
            <a:r>
              <a:rPr lang="ru-RU" sz="2800" dirty="0"/>
              <a:t>Все актуальные вакансии у тебя в кармане</a:t>
            </a:r>
            <a:endParaRPr lang="ru-RU" sz="2800" dirty="0">
              <a:latin typeface="+mn-lt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2368D27-A9A3-439C-B8CC-8A4B8A66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4" y="4320351"/>
            <a:ext cx="628651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DBFD26-AC68-4C0B-8F2A-F6F783C2D78F}"/>
              </a:ext>
            </a:extLst>
          </p:cNvPr>
          <p:cNvSpPr txBox="1"/>
          <p:nvPr/>
        </p:nvSpPr>
        <p:spPr>
          <a:xfrm>
            <a:off x="4812446" y="4395698"/>
            <a:ext cx="199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sz="2000" dirty="0"/>
              <a:t>t.me/sfeducareer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549BE4-662B-4F0A-94D0-F6A7197B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4" y="2221770"/>
            <a:ext cx="3498542" cy="34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8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511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(Основной текст)</vt:lpstr>
      <vt:lpstr>Calibri Light</vt:lpstr>
      <vt:lpstr>Calibri Light (Заголовки)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Пец Наталья Савельевна</cp:lastModifiedBy>
  <cp:revision>237</cp:revision>
  <dcterms:created xsi:type="dcterms:W3CDTF">2022-08-18T13:21:46Z</dcterms:created>
  <dcterms:modified xsi:type="dcterms:W3CDTF">2022-08-31T17:24:09Z</dcterms:modified>
</cp:coreProperties>
</file>