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8" r:id="rId5"/>
    <p:sldId id="259" r:id="rId6"/>
    <p:sldId id="261" r:id="rId7"/>
    <p:sldId id="263" r:id="rId8"/>
    <p:sldId id="264" r:id="rId9"/>
    <p:sldId id="265" r:id="rId10"/>
    <p:sldId id="266" r:id="rId11"/>
    <p:sldId id="271" r:id="rId12"/>
    <p:sldId id="275" r:id="rId13"/>
    <p:sldId id="270" r:id="rId14"/>
    <p:sldId id="268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80C0F"/>
    <a:srgbClr val="002465"/>
    <a:srgbClr val="990033"/>
    <a:srgbClr val="F6F7F8"/>
    <a:srgbClr val="EFF0F2"/>
    <a:srgbClr val="CCFFFF"/>
    <a:srgbClr val="D0EBFC"/>
    <a:srgbClr val="009E00"/>
    <a:srgbClr val="00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6" Type="http://schemas.openxmlformats.org/officeDocument/2006/relationships/image" Target="../media/image43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6" Type="http://schemas.openxmlformats.org/officeDocument/2006/relationships/image" Target="../media/image43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A0E9A-A0B8-462D-BB41-9C3FCB2AEE2B}" type="doc">
      <dgm:prSet loTypeId="urn:microsoft.com/office/officeart/2005/8/layout/gear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164AAB3-B418-4D5F-A65B-7397BD7FA52D}">
      <dgm:prSet phldrT="[Текст]" custT="1"/>
      <dgm:spPr/>
      <dgm:t>
        <a:bodyPr/>
        <a:lstStyle/>
        <a:p>
          <a:r>
            <a:rPr lang="en-US" sz="9600" dirty="0"/>
            <a:t>IT</a:t>
          </a:r>
          <a:endParaRPr lang="ru-RU" sz="9600" dirty="0"/>
        </a:p>
      </dgm:t>
    </dgm:pt>
    <dgm:pt modelId="{AB04A16C-46C2-49CE-BD8A-3BB358AFAF06}" type="parTrans" cxnId="{94ACD75E-DB7D-4D66-B5D1-6F4719B105FE}">
      <dgm:prSet/>
      <dgm:spPr/>
      <dgm:t>
        <a:bodyPr/>
        <a:lstStyle/>
        <a:p>
          <a:endParaRPr lang="ru-RU"/>
        </a:p>
      </dgm:t>
    </dgm:pt>
    <dgm:pt modelId="{00BF1437-DE1F-4BD9-B9FC-BD54F1D2140D}" type="sibTrans" cxnId="{94ACD75E-DB7D-4D66-B5D1-6F4719B105FE}">
      <dgm:prSet/>
      <dgm:spPr/>
      <dgm:t>
        <a:bodyPr/>
        <a:lstStyle/>
        <a:p>
          <a:endParaRPr lang="ru-RU"/>
        </a:p>
      </dgm:t>
    </dgm:pt>
    <dgm:pt modelId="{970442F9-A94B-4FD2-9A72-614F3003D1E4}">
      <dgm:prSet custLinFactNeighborX="14473" custLinFactNeighborY="-11139"/>
      <dgm:spPr/>
      <dgm:t>
        <a:bodyPr/>
        <a:lstStyle/>
        <a:p>
          <a:endParaRPr lang="ru-RU" dirty="0"/>
        </a:p>
      </dgm:t>
    </dgm:pt>
    <dgm:pt modelId="{7C69C4DD-91EF-49B2-AA02-3A07C7254736}" type="parTrans" cxnId="{D78FD30A-8978-40B9-B28D-F025B27BE736}">
      <dgm:prSet/>
      <dgm:spPr/>
      <dgm:t>
        <a:bodyPr/>
        <a:lstStyle/>
        <a:p>
          <a:endParaRPr lang="ru-RU"/>
        </a:p>
      </dgm:t>
    </dgm:pt>
    <dgm:pt modelId="{71B50BAD-70D5-4E32-868A-76B37A589727}" type="sibTrans" cxnId="{D78FD30A-8978-40B9-B28D-F025B27BE736}">
      <dgm:prSet custLinFactNeighborX="14038" custLinFactNeighborY="-7377"/>
      <dgm:spPr/>
      <dgm:t>
        <a:bodyPr/>
        <a:lstStyle/>
        <a:p>
          <a:endParaRPr lang="ru-RU"/>
        </a:p>
      </dgm:t>
    </dgm:pt>
    <dgm:pt modelId="{A99308A0-68C3-4C36-BF2F-F715DC7243DE}">
      <dgm:prSet phldrT="[Текст]" custAng="20817670" custScaleX="119276" custScaleY="113728" custLinFactNeighborX="14473" custLinFactNeighborY="-11139"/>
      <dgm:spPr/>
    </dgm:pt>
    <dgm:pt modelId="{33E15E16-33C1-4315-9971-ADA7CE1C5DE2}" type="sibTrans" cxnId="{34071B06-4962-4896-9C3B-98AD5A7E5570}">
      <dgm:prSet/>
      <dgm:spPr/>
      <dgm:t>
        <a:bodyPr/>
        <a:lstStyle/>
        <a:p>
          <a:endParaRPr lang="ru-RU"/>
        </a:p>
      </dgm:t>
    </dgm:pt>
    <dgm:pt modelId="{F3C21446-8B7B-4A5A-81EE-9242C90C6189}" type="parTrans" cxnId="{34071B06-4962-4896-9C3B-98AD5A7E5570}">
      <dgm:prSet/>
      <dgm:spPr/>
      <dgm:t>
        <a:bodyPr/>
        <a:lstStyle/>
        <a:p>
          <a:endParaRPr lang="ru-RU"/>
        </a:p>
      </dgm:t>
    </dgm:pt>
    <dgm:pt modelId="{8F054F79-A468-4DC2-BF04-34B4F2865D43}">
      <dgm:prSet phldrT="[Текст]" custT="1"/>
      <dgm:spPr>
        <a:solidFill>
          <a:srgbClr val="009E00"/>
        </a:solidFill>
      </dgm:spPr>
      <dgm:t>
        <a:bodyPr/>
        <a:lstStyle/>
        <a:p>
          <a:endParaRPr lang="ru-RU" sz="1800" dirty="0"/>
        </a:p>
      </dgm:t>
    </dgm:pt>
    <dgm:pt modelId="{68AD6B23-FA15-4EE3-A9A9-9292CC605925}" type="sibTrans" cxnId="{B59D3F8A-0958-43BF-BD0D-5B4511E4445A}">
      <dgm:prSet/>
      <dgm:spPr/>
      <dgm:t>
        <a:bodyPr/>
        <a:lstStyle/>
        <a:p>
          <a:endParaRPr lang="ru-RU"/>
        </a:p>
      </dgm:t>
    </dgm:pt>
    <dgm:pt modelId="{7D6F9FDE-E1A5-4429-A329-790854E1CC05}" type="parTrans" cxnId="{B59D3F8A-0958-43BF-BD0D-5B4511E4445A}">
      <dgm:prSet/>
      <dgm:spPr/>
      <dgm:t>
        <a:bodyPr/>
        <a:lstStyle/>
        <a:p>
          <a:endParaRPr lang="ru-RU"/>
        </a:p>
      </dgm:t>
    </dgm:pt>
    <dgm:pt modelId="{11FD7171-59D9-42FA-AAE7-E9571721095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sz="1050" b="1" dirty="0"/>
        </a:p>
      </dgm:t>
    </dgm:pt>
    <dgm:pt modelId="{409BB9C9-3D34-4E9C-815C-9B58D812F0F3}" type="sibTrans" cxnId="{70ED4531-8895-4B99-AF02-8ACCF0E11615}">
      <dgm:prSet/>
      <dgm:spPr/>
      <dgm:t>
        <a:bodyPr/>
        <a:lstStyle/>
        <a:p>
          <a:endParaRPr lang="ru-RU"/>
        </a:p>
      </dgm:t>
    </dgm:pt>
    <dgm:pt modelId="{2F00CE88-6803-4A3B-9536-6A1CFBBDF6BB}" type="parTrans" cxnId="{70ED4531-8895-4B99-AF02-8ACCF0E11615}">
      <dgm:prSet/>
      <dgm:spPr/>
      <dgm:t>
        <a:bodyPr/>
        <a:lstStyle/>
        <a:p>
          <a:endParaRPr lang="ru-RU"/>
        </a:p>
      </dgm:t>
    </dgm:pt>
    <dgm:pt modelId="{34CD07C0-0411-437D-A06E-D024D0AF3EDA}" type="pres">
      <dgm:prSet presAssocID="{46DA0E9A-A0B8-462D-BB41-9C3FCB2AEE2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D10FB8-42B1-46E0-9BD2-9023EB684CB5}" type="pres">
      <dgm:prSet presAssocID="{8164AAB3-B418-4D5F-A65B-7397BD7FA52D}" presName="gear1" presStyleLbl="node1" presStyleIdx="0" presStyleCnt="3" custLinFactNeighborX="34963" custLinFactNeighborY="-30733">
        <dgm:presLayoutVars>
          <dgm:chMax val="1"/>
          <dgm:bulletEnabled val="1"/>
        </dgm:presLayoutVars>
      </dgm:prSet>
      <dgm:spPr/>
    </dgm:pt>
    <dgm:pt modelId="{FD54B769-3489-4837-B03C-07F2B2546275}" type="pres">
      <dgm:prSet presAssocID="{8164AAB3-B418-4D5F-A65B-7397BD7FA52D}" presName="gear1srcNode" presStyleLbl="node1" presStyleIdx="0" presStyleCnt="3"/>
      <dgm:spPr/>
    </dgm:pt>
    <dgm:pt modelId="{C7A353DC-60C7-4181-9046-A708E5669035}" type="pres">
      <dgm:prSet presAssocID="{8164AAB3-B418-4D5F-A65B-7397BD7FA52D}" presName="gear1dstNode" presStyleLbl="node1" presStyleIdx="0" presStyleCnt="3"/>
      <dgm:spPr/>
    </dgm:pt>
    <dgm:pt modelId="{39257534-C785-4912-B344-6755797E8A34}" type="pres">
      <dgm:prSet presAssocID="{11FD7171-59D9-42FA-AAE7-E95717210950}" presName="gear2" presStyleLbl="node1" presStyleIdx="1" presStyleCnt="3" custLinFactNeighborX="26570" custLinFactNeighborY="9946">
        <dgm:presLayoutVars>
          <dgm:chMax val="1"/>
          <dgm:bulletEnabled val="1"/>
        </dgm:presLayoutVars>
      </dgm:prSet>
      <dgm:spPr/>
    </dgm:pt>
    <dgm:pt modelId="{1094BAF2-6317-4081-B91B-62C8154318EA}" type="pres">
      <dgm:prSet presAssocID="{11FD7171-59D9-42FA-AAE7-E95717210950}" presName="gear2srcNode" presStyleLbl="node1" presStyleIdx="1" presStyleCnt="3"/>
      <dgm:spPr/>
    </dgm:pt>
    <dgm:pt modelId="{6CF18EEB-B205-46A8-B9BA-2BD823598511}" type="pres">
      <dgm:prSet presAssocID="{11FD7171-59D9-42FA-AAE7-E95717210950}" presName="gear2dstNode" presStyleLbl="node1" presStyleIdx="1" presStyleCnt="3"/>
      <dgm:spPr/>
    </dgm:pt>
    <dgm:pt modelId="{BBADEDE5-9458-4D8D-82AD-D872B1DC6D58}" type="pres">
      <dgm:prSet presAssocID="{8F054F79-A468-4DC2-BF04-34B4F2865D43}" presName="gear3" presStyleLbl="node1" presStyleIdx="2" presStyleCnt="3" custAng="20817670" custScaleX="119276" custScaleY="113728" custLinFactNeighborX="11797" custLinFactNeighborY="-3453"/>
      <dgm:spPr/>
    </dgm:pt>
    <dgm:pt modelId="{8DCF4001-5331-4382-9178-DF5E1C9E5F27}" type="pres">
      <dgm:prSet presAssocID="{8F054F79-A468-4DC2-BF04-34B4F2865D4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7FDACA4-7A00-4CF5-8377-71A53A94B2F7}" type="pres">
      <dgm:prSet presAssocID="{8F054F79-A468-4DC2-BF04-34B4F2865D43}" presName="gear3srcNode" presStyleLbl="node1" presStyleIdx="2" presStyleCnt="3"/>
      <dgm:spPr/>
    </dgm:pt>
    <dgm:pt modelId="{69E04558-E2C7-4614-AD43-820A4C7338B1}" type="pres">
      <dgm:prSet presAssocID="{8F054F79-A468-4DC2-BF04-34B4F2865D43}" presName="gear3dstNode" presStyleLbl="node1" presStyleIdx="2" presStyleCnt="3"/>
      <dgm:spPr/>
    </dgm:pt>
    <dgm:pt modelId="{4CFA8D89-2DE0-45C5-816A-4B883152F4DB}" type="pres">
      <dgm:prSet presAssocID="{00BF1437-DE1F-4BD9-B9FC-BD54F1D2140D}" presName="connector1" presStyleLbl="sibTrans2D1" presStyleIdx="0" presStyleCnt="3" custLinFactNeighborX="26982" custLinFactNeighborY="-28027"/>
      <dgm:spPr/>
    </dgm:pt>
    <dgm:pt modelId="{AB01BA4D-BD51-4D67-BF78-07F83B94E308}" type="pres">
      <dgm:prSet presAssocID="{409BB9C9-3D34-4E9C-815C-9B58D812F0F3}" presName="connector2" presStyleLbl="sibTrans2D1" presStyleIdx="1" presStyleCnt="3" custLinFactNeighborX="11412" custLinFactNeighborY="8014"/>
      <dgm:spPr/>
    </dgm:pt>
    <dgm:pt modelId="{A101816C-B24A-456E-AA76-7C94AAF13C1E}" type="pres">
      <dgm:prSet presAssocID="{68AD6B23-FA15-4EE3-A9A9-9292CC605925}" presName="connector3" presStyleLbl="sibTrans2D1" presStyleIdx="2" presStyleCnt="3" custLinFactNeighborX="6273" custLinFactNeighborY="-4202"/>
      <dgm:spPr/>
    </dgm:pt>
  </dgm:ptLst>
  <dgm:cxnLst>
    <dgm:cxn modelId="{34071B06-4962-4896-9C3B-98AD5A7E5570}" srcId="{46DA0E9A-A0B8-462D-BB41-9C3FCB2AEE2B}" destId="{A99308A0-68C3-4C36-BF2F-F715DC7243DE}" srcOrd="3" destOrd="0" parTransId="{F3C21446-8B7B-4A5A-81EE-9242C90C6189}" sibTransId="{33E15E16-33C1-4315-9971-ADA7CE1C5DE2}"/>
    <dgm:cxn modelId="{04F4CA0A-17C2-4310-9753-F2A1253964BE}" type="presOf" srcId="{46DA0E9A-A0B8-462D-BB41-9C3FCB2AEE2B}" destId="{34CD07C0-0411-437D-A06E-D024D0AF3EDA}" srcOrd="0" destOrd="0" presId="urn:microsoft.com/office/officeart/2005/8/layout/gear1"/>
    <dgm:cxn modelId="{74D5CC0A-6DF6-4D78-87E3-C58F854EB2D1}" type="presOf" srcId="{8164AAB3-B418-4D5F-A65B-7397BD7FA52D}" destId="{FD54B769-3489-4837-B03C-07F2B2546275}" srcOrd="1" destOrd="0" presId="urn:microsoft.com/office/officeart/2005/8/layout/gear1"/>
    <dgm:cxn modelId="{D78FD30A-8978-40B9-B28D-F025B27BE736}" srcId="{46DA0E9A-A0B8-462D-BB41-9C3FCB2AEE2B}" destId="{970442F9-A94B-4FD2-9A72-614F3003D1E4}" srcOrd="4" destOrd="0" parTransId="{7C69C4DD-91EF-49B2-AA02-3A07C7254736}" sibTransId="{71B50BAD-70D5-4E32-868A-76B37A589727}"/>
    <dgm:cxn modelId="{36C91C0C-4DB0-445C-8659-BFEB9275CBEA}" type="presOf" srcId="{8F054F79-A468-4DC2-BF04-34B4F2865D43}" destId="{27FDACA4-7A00-4CF5-8377-71A53A94B2F7}" srcOrd="2" destOrd="0" presId="urn:microsoft.com/office/officeart/2005/8/layout/gear1"/>
    <dgm:cxn modelId="{D793CD2D-C82E-4E27-95CA-6B6DDFFEC253}" type="presOf" srcId="{11FD7171-59D9-42FA-AAE7-E95717210950}" destId="{39257534-C785-4912-B344-6755797E8A34}" srcOrd="0" destOrd="0" presId="urn:microsoft.com/office/officeart/2005/8/layout/gear1"/>
    <dgm:cxn modelId="{70ED4531-8895-4B99-AF02-8ACCF0E11615}" srcId="{46DA0E9A-A0B8-462D-BB41-9C3FCB2AEE2B}" destId="{11FD7171-59D9-42FA-AAE7-E95717210950}" srcOrd="1" destOrd="0" parTransId="{2F00CE88-6803-4A3B-9536-6A1CFBBDF6BB}" sibTransId="{409BB9C9-3D34-4E9C-815C-9B58D812F0F3}"/>
    <dgm:cxn modelId="{94ACD75E-DB7D-4D66-B5D1-6F4719B105FE}" srcId="{46DA0E9A-A0B8-462D-BB41-9C3FCB2AEE2B}" destId="{8164AAB3-B418-4D5F-A65B-7397BD7FA52D}" srcOrd="0" destOrd="0" parTransId="{AB04A16C-46C2-49CE-BD8A-3BB358AFAF06}" sibTransId="{00BF1437-DE1F-4BD9-B9FC-BD54F1D2140D}"/>
    <dgm:cxn modelId="{E9354969-E725-4942-AB95-12E53A96AAE4}" type="presOf" srcId="{8F054F79-A468-4DC2-BF04-34B4F2865D43}" destId="{8DCF4001-5331-4382-9178-DF5E1C9E5F27}" srcOrd="1" destOrd="0" presId="urn:microsoft.com/office/officeart/2005/8/layout/gear1"/>
    <dgm:cxn modelId="{578F304A-A78F-4CF1-883E-8C8B14AD7487}" type="presOf" srcId="{00BF1437-DE1F-4BD9-B9FC-BD54F1D2140D}" destId="{4CFA8D89-2DE0-45C5-816A-4B883152F4DB}" srcOrd="0" destOrd="0" presId="urn:microsoft.com/office/officeart/2005/8/layout/gear1"/>
    <dgm:cxn modelId="{995F1B6F-DCB0-4EA0-B37A-FB0A1E468565}" type="presOf" srcId="{8F054F79-A468-4DC2-BF04-34B4F2865D43}" destId="{69E04558-E2C7-4614-AD43-820A4C7338B1}" srcOrd="3" destOrd="0" presId="urn:microsoft.com/office/officeart/2005/8/layout/gear1"/>
    <dgm:cxn modelId="{ADC22850-A65C-41B2-8FB3-D851D446BE2B}" type="presOf" srcId="{11FD7171-59D9-42FA-AAE7-E95717210950}" destId="{6CF18EEB-B205-46A8-B9BA-2BD823598511}" srcOrd="2" destOrd="0" presId="urn:microsoft.com/office/officeart/2005/8/layout/gear1"/>
    <dgm:cxn modelId="{B59D3F8A-0958-43BF-BD0D-5B4511E4445A}" srcId="{46DA0E9A-A0B8-462D-BB41-9C3FCB2AEE2B}" destId="{8F054F79-A468-4DC2-BF04-34B4F2865D43}" srcOrd="2" destOrd="0" parTransId="{7D6F9FDE-E1A5-4429-A329-790854E1CC05}" sibTransId="{68AD6B23-FA15-4EE3-A9A9-9292CC605925}"/>
    <dgm:cxn modelId="{E228D58D-47A6-4C55-AAF3-92010E65FA7A}" type="presOf" srcId="{68AD6B23-FA15-4EE3-A9A9-9292CC605925}" destId="{A101816C-B24A-456E-AA76-7C94AAF13C1E}" srcOrd="0" destOrd="0" presId="urn:microsoft.com/office/officeart/2005/8/layout/gear1"/>
    <dgm:cxn modelId="{AE70AC97-DC9A-4C3E-A35A-F03C329B1F80}" type="presOf" srcId="{8F054F79-A468-4DC2-BF04-34B4F2865D43}" destId="{BBADEDE5-9458-4D8D-82AD-D872B1DC6D58}" srcOrd="0" destOrd="0" presId="urn:microsoft.com/office/officeart/2005/8/layout/gear1"/>
    <dgm:cxn modelId="{76A3E89B-C0C7-4027-BAD5-851AA5CF1832}" type="presOf" srcId="{8164AAB3-B418-4D5F-A65B-7397BD7FA52D}" destId="{C7A353DC-60C7-4181-9046-A708E5669035}" srcOrd="2" destOrd="0" presId="urn:microsoft.com/office/officeart/2005/8/layout/gear1"/>
    <dgm:cxn modelId="{99B2D4C5-16E8-46FE-8F1C-CCC1B25E527F}" type="presOf" srcId="{409BB9C9-3D34-4E9C-815C-9B58D812F0F3}" destId="{AB01BA4D-BD51-4D67-BF78-07F83B94E308}" srcOrd="0" destOrd="0" presId="urn:microsoft.com/office/officeart/2005/8/layout/gear1"/>
    <dgm:cxn modelId="{0FB381DC-1BCA-49A3-969A-7B0223310067}" type="presOf" srcId="{8164AAB3-B418-4D5F-A65B-7397BD7FA52D}" destId="{4DD10FB8-42B1-46E0-9BD2-9023EB684CB5}" srcOrd="0" destOrd="0" presId="urn:microsoft.com/office/officeart/2005/8/layout/gear1"/>
    <dgm:cxn modelId="{90AC88FF-168B-4AFA-B3B7-7D38FEF82849}" type="presOf" srcId="{11FD7171-59D9-42FA-AAE7-E95717210950}" destId="{1094BAF2-6317-4081-B91B-62C8154318EA}" srcOrd="1" destOrd="0" presId="urn:microsoft.com/office/officeart/2005/8/layout/gear1"/>
    <dgm:cxn modelId="{9D19D5D1-488D-4B96-99DB-3390ACB98C2E}" type="presParOf" srcId="{34CD07C0-0411-437D-A06E-D024D0AF3EDA}" destId="{4DD10FB8-42B1-46E0-9BD2-9023EB684CB5}" srcOrd="0" destOrd="0" presId="urn:microsoft.com/office/officeart/2005/8/layout/gear1"/>
    <dgm:cxn modelId="{BDC3ADC9-27E1-4CCF-A829-82CF66BAE6F5}" type="presParOf" srcId="{34CD07C0-0411-437D-A06E-D024D0AF3EDA}" destId="{FD54B769-3489-4837-B03C-07F2B2546275}" srcOrd="1" destOrd="0" presId="urn:microsoft.com/office/officeart/2005/8/layout/gear1"/>
    <dgm:cxn modelId="{9DA16C49-8336-4B81-8E64-D5A580D2A0DB}" type="presParOf" srcId="{34CD07C0-0411-437D-A06E-D024D0AF3EDA}" destId="{C7A353DC-60C7-4181-9046-A708E5669035}" srcOrd="2" destOrd="0" presId="urn:microsoft.com/office/officeart/2005/8/layout/gear1"/>
    <dgm:cxn modelId="{D6FCA78A-1FCA-4819-960F-8DF599604B96}" type="presParOf" srcId="{34CD07C0-0411-437D-A06E-D024D0AF3EDA}" destId="{39257534-C785-4912-B344-6755797E8A34}" srcOrd="3" destOrd="0" presId="urn:microsoft.com/office/officeart/2005/8/layout/gear1"/>
    <dgm:cxn modelId="{294B35C8-2BA3-4128-83A4-94FE747B6FC0}" type="presParOf" srcId="{34CD07C0-0411-437D-A06E-D024D0AF3EDA}" destId="{1094BAF2-6317-4081-B91B-62C8154318EA}" srcOrd="4" destOrd="0" presId="urn:microsoft.com/office/officeart/2005/8/layout/gear1"/>
    <dgm:cxn modelId="{9399220B-2610-4DCB-9450-8FEB0B57957D}" type="presParOf" srcId="{34CD07C0-0411-437D-A06E-D024D0AF3EDA}" destId="{6CF18EEB-B205-46A8-B9BA-2BD823598511}" srcOrd="5" destOrd="0" presId="urn:microsoft.com/office/officeart/2005/8/layout/gear1"/>
    <dgm:cxn modelId="{6EFA049D-575D-4E4E-ACA3-27AC003D6C9B}" type="presParOf" srcId="{34CD07C0-0411-437D-A06E-D024D0AF3EDA}" destId="{BBADEDE5-9458-4D8D-82AD-D872B1DC6D58}" srcOrd="6" destOrd="0" presId="urn:microsoft.com/office/officeart/2005/8/layout/gear1"/>
    <dgm:cxn modelId="{13417E6C-13AB-4CD9-BBF8-6300641AAF94}" type="presParOf" srcId="{34CD07C0-0411-437D-A06E-D024D0AF3EDA}" destId="{8DCF4001-5331-4382-9178-DF5E1C9E5F27}" srcOrd="7" destOrd="0" presId="urn:microsoft.com/office/officeart/2005/8/layout/gear1"/>
    <dgm:cxn modelId="{A2792A7A-AE0D-4470-BB97-774CDF5D8AE8}" type="presParOf" srcId="{34CD07C0-0411-437D-A06E-D024D0AF3EDA}" destId="{27FDACA4-7A00-4CF5-8377-71A53A94B2F7}" srcOrd="8" destOrd="0" presId="urn:microsoft.com/office/officeart/2005/8/layout/gear1"/>
    <dgm:cxn modelId="{01F99ECB-BD4B-4EC1-B1D8-86997E3A5B2C}" type="presParOf" srcId="{34CD07C0-0411-437D-A06E-D024D0AF3EDA}" destId="{69E04558-E2C7-4614-AD43-820A4C7338B1}" srcOrd="9" destOrd="0" presId="urn:microsoft.com/office/officeart/2005/8/layout/gear1"/>
    <dgm:cxn modelId="{37EDD15E-7C35-42AF-95F4-BA64962AF5C4}" type="presParOf" srcId="{34CD07C0-0411-437D-A06E-D024D0AF3EDA}" destId="{4CFA8D89-2DE0-45C5-816A-4B883152F4DB}" srcOrd="10" destOrd="0" presId="urn:microsoft.com/office/officeart/2005/8/layout/gear1"/>
    <dgm:cxn modelId="{25ECAF77-7580-4F0B-8286-2A6E511B0B05}" type="presParOf" srcId="{34CD07C0-0411-437D-A06E-D024D0AF3EDA}" destId="{AB01BA4D-BD51-4D67-BF78-07F83B94E308}" srcOrd="11" destOrd="0" presId="urn:microsoft.com/office/officeart/2005/8/layout/gear1"/>
    <dgm:cxn modelId="{71271A7D-3FFE-445B-ABF6-0344B9FCB60E}" type="presParOf" srcId="{34CD07C0-0411-437D-A06E-D024D0AF3EDA}" destId="{A101816C-B24A-456E-AA76-7C94AAF13C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652CB-A373-4DF2-BA81-AFB0B07ECE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CA9683-000E-4AB1-AD2B-B6DF52300783}">
      <dgm:prSet/>
      <dgm:spPr/>
      <dgm:t>
        <a:bodyPr/>
        <a:lstStyle/>
        <a:p>
          <a:r>
            <a:rPr lang="ru-RU"/>
            <a:t>Сурков Федор Алексеевич, к.ф.-м.н., зав.каф.  Глобальных информационных систем</a:t>
          </a:r>
          <a:endParaRPr lang="en-US"/>
        </a:p>
      </dgm:t>
    </dgm:pt>
    <dgm:pt modelId="{221AD2E2-3ACE-49D6-81D9-393A5941FF87}" type="parTrans" cxnId="{F2BB6DDF-38A9-4818-B210-02A2CE0A5D8A}">
      <dgm:prSet/>
      <dgm:spPr/>
      <dgm:t>
        <a:bodyPr/>
        <a:lstStyle/>
        <a:p>
          <a:endParaRPr lang="en-US"/>
        </a:p>
      </dgm:t>
    </dgm:pt>
    <dgm:pt modelId="{11DD7399-9941-4FE5-BF8D-537013FD5763}" type="sibTrans" cxnId="{F2BB6DDF-38A9-4818-B210-02A2CE0A5D8A}">
      <dgm:prSet/>
      <dgm:spPr/>
      <dgm:t>
        <a:bodyPr/>
        <a:lstStyle/>
        <a:p>
          <a:endParaRPr lang="en-US"/>
        </a:p>
      </dgm:t>
    </dgm:pt>
    <dgm:pt modelId="{04EC5B82-A090-4AFF-9B29-2092EB076A8D}">
      <dgm:prSet/>
      <dgm:spPr/>
      <dgm:t>
        <a:bodyPr/>
        <a:lstStyle/>
        <a:p>
          <a:r>
            <a:rPr lang="ru-RU"/>
            <a:t>Тютюнов Юрий Викторович, д.ф.-м.н., профессор</a:t>
          </a:r>
          <a:endParaRPr lang="en-US"/>
        </a:p>
      </dgm:t>
    </dgm:pt>
    <dgm:pt modelId="{F0F2A89E-9E4F-4D0D-8104-F0AD04F48955}" type="parTrans" cxnId="{498E191A-FBA6-49FE-B29A-CD7306A40944}">
      <dgm:prSet/>
      <dgm:spPr/>
      <dgm:t>
        <a:bodyPr/>
        <a:lstStyle/>
        <a:p>
          <a:endParaRPr lang="en-US"/>
        </a:p>
      </dgm:t>
    </dgm:pt>
    <dgm:pt modelId="{88C97293-31A7-4606-8CD2-E7D3AF6DC1A8}" type="sibTrans" cxnId="{498E191A-FBA6-49FE-B29A-CD7306A40944}">
      <dgm:prSet/>
      <dgm:spPr/>
      <dgm:t>
        <a:bodyPr/>
        <a:lstStyle/>
        <a:p>
          <a:endParaRPr lang="en-US"/>
        </a:p>
      </dgm:t>
    </dgm:pt>
    <dgm:pt modelId="{6C304EE7-9688-465D-B078-EE9C6CC18CD7}">
      <dgm:prSet/>
      <dgm:spPr/>
      <dgm:t>
        <a:bodyPr/>
        <a:lstStyle/>
        <a:p>
          <a:r>
            <a:rPr lang="ru-RU"/>
            <a:t>Селютин Виктор Владимирович, к.ф.-м.н., старший научный сотрудник</a:t>
          </a:r>
          <a:endParaRPr lang="en-US"/>
        </a:p>
      </dgm:t>
    </dgm:pt>
    <dgm:pt modelId="{50D8CE88-97A1-47A5-B177-AE3A8BF4B9A3}" type="parTrans" cxnId="{ED7ED2A6-602D-4D66-8EC6-A0F6265B9B41}">
      <dgm:prSet/>
      <dgm:spPr/>
      <dgm:t>
        <a:bodyPr/>
        <a:lstStyle/>
        <a:p>
          <a:endParaRPr lang="en-US"/>
        </a:p>
      </dgm:t>
    </dgm:pt>
    <dgm:pt modelId="{3F6EF49F-1F3C-428A-A426-04628284AE54}" type="sibTrans" cxnId="{ED7ED2A6-602D-4D66-8EC6-A0F6265B9B41}">
      <dgm:prSet/>
      <dgm:spPr/>
      <dgm:t>
        <a:bodyPr/>
        <a:lstStyle/>
        <a:p>
          <a:endParaRPr lang="en-US"/>
        </a:p>
      </dgm:t>
    </dgm:pt>
    <dgm:pt modelId="{DD98DFA9-0D99-4187-97E4-89609172B78E}">
      <dgm:prSet/>
      <dgm:spPr/>
      <dgm:t>
        <a:bodyPr/>
        <a:lstStyle/>
        <a:p>
          <a:r>
            <a:rPr lang="ru-RU"/>
            <a:t>Петкова Наталья Винедиктовна, к.э.н., доцент</a:t>
          </a:r>
          <a:endParaRPr lang="en-US"/>
        </a:p>
      </dgm:t>
    </dgm:pt>
    <dgm:pt modelId="{16D93D98-6ADC-478C-AAB0-43457F695D90}" type="parTrans" cxnId="{F01A623B-E8FB-405F-89C8-029FD1430EFB}">
      <dgm:prSet/>
      <dgm:spPr/>
      <dgm:t>
        <a:bodyPr/>
        <a:lstStyle/>
        <a:p>
          <a:endParaRPr lang="en-US"/>
        </a:p>
      </dgm:t>
    </dgm:pt>
    <dgm:pt modelId="{FEC61329-18D9-48DF-8B88-8233A5A07445}" type="sibTrans" cxnId="{F01A623B-E8FB-405F-89C8-029FD1430EFB}">
      <dgm:prSet/>
      <dgm:spPr/>
      <dgm:t>
        <a:bodyPr/>
        <a:lstStyle/>
        <a:p>
          <a:endParaRPr lang="en-US"/>
        </a:p>
      </dgm:t>
    </dgm:pt>
    <dgm:pt modelId="{4EBF391A-7FD4-41A8-8171-96BE285D4DE5}">
      <dgm:prSet/>
      <dgm:spPr/>
      <dgm:t>
        <a:bodyPr/>
        <a:lstStyle/>
        <a:p>
          <a:r>
            <a:rPr lang="ru-RU"/>
            <a:t>Ушканова Елена Васильевна, старший преподаватель</a:t>
          </a:r>
          <a:endParaRPr lang="en-US"/>
        </a:p>
      </dgm:t>
    </dgm:pt>
    <dgm:pt modelId="{33357640-5578-40AE-ACC8-0D888B0B7709}" type="parTrans" cxnId="{8BA76A23-7FF3-4EB1-A9B8-DFA57DF0750E}">
      <dgm:prSet/>
      <dgm:spPr/>
      <dgm:t>
        <a:bodyPr/>
        <a:lstStyle/>
        <a:p>
          <a:endParaRPr lang="en-US"/>
        </a:p>
      </dgm:t>
    </dgm:pt>
    <dgm:pt modelId="{1C9A19E0-1038-4AEE-ACE2-207240C64C4C}" type="sibTrans" cxnId="{8BA76A23-7FF3-4EB1-A9B8-DFA57DF0750E}">
      <dgm:prSet/>
      <dgm:spPr/>
      <dgm:t>
        <a:bodyPr/>
        <a:lstStyle/>
        <a:p>
          <a:endParaRPr lang="en-US"/>
        </a:p>
      </dgm:t>
    </dgm:pt>
    <dgm:pt modelId="{F337C492-3D6B-4893-B1F8-0C58D61BFB69}">
      <dgm:prSet/>
      <dgm:spPr/>
      <dgm:t>
        <a:bodyPr/>
        <a:lstStyle/>
        <a:p>
          <a:r>
            <a:rPr lang="ru-RU"/>
            <a:t>Машегирова Ольга Борисовна, старший преподаватель</a:t>
          </a:r>
          <a:endParaRPr lang="en-US"/>
        </a:p>
      </dgm:t>
    </dgm:pt>
    <dgm:pt modelId="{CEB9F531-FFFD-416A-9415-0E1C5CFB3278}" type="parTrans" cxnId="{549BAFA4-6EF9-49E8-8BA8-6B0665D40F50}">
      <dgm:prSet/>
      <dgm:spPr/>
      <dgm:t>
        <a:bodyPr/>
        <a:lstStyle/>
        <a:p>
          <a:endParaRPr lang="en-US"/>
        </a:p>
      </dgm:t>
    </dgm:pt>
    <dgm:pt modelId="{96B8AF52-66BF-448D-8034-3A87C18FF26C}" type="sibTrans" cxnId="{549BAFA4-6EF9-49E8-8BA8-6B0665D40F50}">
      <dgm:prSet/>
      <dgm:spPr/>
      <dgm:t>
        <a:bodyPr/>
        <a:lstStyle/>
        <a:p>
          <a:endParaRPr lang="en-US"/>
        </a:p>
      </dgm:t>
    </dgm:pt>
    <dgm:pt modelId="{4469149F-2D90-49DE-9B38-8603D0542E14}" type="pres">
      <dgm:prSet presAssocID="{A97652CB-A373-4DF2-BA81-AFB0B07ECE49}" presName="linear" presStyleCnt="0">
        <dgm:presLayoutVars>
          <dgm:animLvl val="lvl"/>
          <dgm:resizeHandles val="exact"/>
        </dgm:presLayoutVars>
      </dgm:prSet>
      <dgm:spPr/>
    </dgm:pt>
    <dgm:pt modelId="{03B73B8F-E90D-45F5-A789-9956123E3730}" type="pres">
      <dgm:prSet presAssocID="{3DCA9683-000E-4AB1-AD2B-B6DF5230078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6855FA6-5355-4F38-BE48-B6428DF4C6B2}" type="pres">
      <dgm:prSet presAssocID="{11DD7399-9941-4FE5-BF8D-537013FD5763}" presName="spacer" presStyleCnt="0"/>
      <dgm:spPr/>
    </dgm:pt>
    <dgm:pt modelId="{BE91F4BA-18B5-4117-B660-4D558060C793}" type="pres">
      <dgm:prSet presAssocID="{04EC5B82-A090-4AFF-9B29-2092EB076A8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DEBF7D2-6636-4B76-A524-B861E843F3D7}" type="pres">
      <dgm:prSet presAssocID="{88C97293-31A7-4606-8CD2-E7D3AF6DC1A8}" presName="spacer" presStyleCnt="0"/>
      <dgm:spPr/>
    </dgm:pt>
    <dgm:pt modelId="{ACD079A9-9415-49FC-A831-674810570EEE}" type="pres">
      <dgm:prSet presAssocID="{6C304EE7-9688-465D-B078-EE9C6CC18CD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6849383-E083-48AC-A2E3-2183F20BF4A5}" type="pres">
      <dgm:prSet presAssocID="{3F6EF49F-1F3C-428A-A426-04628284AE54}" presName="spacer" presStyleCnt="0"/>
      <dgm:spPr/>
    </dgm:pt>
    <dgm:pt modelId="{3B5CC935-67E8-4B89-ADF8-ED6D74D01AFC}" type="pres">
      <dgm:prSet presAssocID="{DD98DFA9-0D99-4187-97E4-89609172B78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C9E53AD-1D96-41AD-BF41-7F01A0D1F8A4}" type="pres">
      <dgm:prSet presAssocID="{FEC61329-18D9-48DF-8B88-8233A5A07445}" presName="spacer" presStyleCnt="0"/>
      <dgm:spPr/>
    </dgm:pt>
    <dgm:pt modelId="{E55CDE49-C74D-428A-8460-189D698E34A0}" type="pres">
      <dgm:prSet presAssocID="{4EBF391A-7FD4-41A8-8171-96BE285D4DE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374000E-02E5-4B61-9B6C-CF2250743268}" type="pres">
      <dgm:prSet presAssocID="{1C9A19E0-1038-4AEE-ACE2-207240C64C4C}" presName="spacer" presStyleCnt="0"/>
      <dgm:spPr/>
    </dgm:pt>
    <dgm:pt modelId="{97842C1E-4555-477D-99FF-03BB57B31223}" type="pres">
      <dgm:prSet presAssocID="{F337C492-3D6B-4893-B1F8-0C58D61BFB6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98E191A-FBA6-49FE-B29A-CD7306A40944}" srcId="{A97652CB-A373-4DF2-BA81-AFB0B07ECE49}" destId="{04EC5B82-A090-4AFF-9B29-2092EB076A8D}" srcOrd="1" destOrd="0" parTransId="{F0F2A89E-9E4F-4D0D-8104-F0AD04F48955}" sibTransId="{88C97293-31A7-4606-8CD2-E7D3AF6DC1A8}"/>
    <dgm:cxn modelId="{8BA76A23-7FF3-4EB1-A9B8-DFA57DF0750E}" srcId="{A97652CB-A373-4DF2-BA81-AFB0B07ECE49}" destId="{4EBF391A-7FD4-41A8-8171-96BE285D4DE5}" srcOrd="4" destOrd="0" parTransId="{33357640-5578-40AE-ACC8-0D888B0B7709}" sibTransId="{1C9A19E0-1038-4AEE-ACE2-207240C64C4C}"/>
    <dgm:cxn modelId="{F01A623B-E8FB-405F-89C8-029FD1430EFB}" srcId="{A97652CB-A373-4DF2-BA81-AFB0B07ECE49}" destId="{DD98DFA9-0D99-4187-97E4-89609172B78E}" srcOrd="3" destOrd="0" parTransId="{16D93D98-6ADC-478C-AAB0-43457F695D90}" sibTransId="{FEC61329-18D9-48DF-8B88-8233A5A07445}"/>
    <dgm:cxn modelId="{3495DF63-15D2-4DCE-9F7E-4712C6DD53B1}" type="presOf" srcId="{4EBF391A-7FD4-41A8-8171-96BE285D4DE5}" destId="{E55CDE49-C74D-428A-8460-189D698E34A0}" srcOrd="0" destOrd="0" presId="urn:microsoft.com/office/officeart/2005/8/layout/vList2"/>
    <dgm:cxn modelId="{3DB53967-C4AA-40BD-9D43-4204B070158C}" type="presOf" srcId="{3DCA9683-000E-4AB1-AD2B-B6DF52300783}" destId="{03B73B8F-E90D-45F5-A789-9956123E3730}" srcOrd="0" destOrd="0" presId="urn:microsoft.com/office/officeart/2005/8/layout/vList2"/>
    <dgm:cxn modelId="{33510768-478B-4A95-B170-C46DE4706EB6}" type="presOf" srcId="{F337C492-3D6B-4893-B1F8-0C58D61BFB69}" destId="{97842C1E-4555-477D-99FF-03BB57B31223}" srcOrd="0" destOrd="0" presId="urn:microsoft.com/office/officeart/2005/8/layout/vList2"/>
    <dgm:cxn modelId="{2980E750-4E43-4A0B-993A-F279D7EF9E19}" type="presOf" srcId="{A97652CB-A373-4DF2-BA81-AFB0B07ECE49}" destId="{4469149F-2D90-49DE-9B38-8603D0542E14}" srcOrd="0" destOrd="0" presId="urn:microsoft.com/office/officeart/2005/8/layout/vList2"/>
    <dgm:cxn modelId="{5F254582-6397-4131-AE04-9F6399034E8F}" type="presOf" srcId="{DD98DFA9-0D99-4187-97E4-89609172B78E}" destId="{3B5CC935-67E8-4B89-ADF8-ED6D74D01AFC}" srcOrd="0" destOrd="0" presId="urn:microsoft.com/office/officeart/2005/8/layout/vList2"/>
    <dgm:cxn modelId="{549BAFA4-6EF9-49E8-8BA8-6B0665D40F50}" srcId="{A97652CB-A373-4DF2-BA81-AFB0B07ECE49}" destId="{F337C492-3D6B-4893-B1F8-0C58D61BFB69}" srcOrd="5" destOrd="0" parTransId="{CEB9F531-FFFD-416A-9415-0E1C5CFB3278}" sibTransId="{96B8AF52-66BF-448D-8034-3A87C18FF26C}"/>
    <dgm:cxn modelId="{ED7ED2A6-602D-4D66-8EC6-A0F6265B9B41}" srcId="{A97652CB-A373-4DF2-BA81-AFB0B07ECE49}" destId="{6C304EE7-9688-465D-B078-EE9C6CC18CD7}" srcOrd="2" destOrd="0" parTransId="{50D8CE88-97A1-47A5-B177-AE3A8BF4B9A3}" sibTransId="{3F6EF49F-1F3C-428A-A426-04628284AE54}"/>
    <dgm:cxn modelId="{922A64AA-24F2-4C8A-A732-99DB90709099}" type="presOf" srcId="{04EC5B82-A090-4AFF-9B29-2092EB076A8D}" destId="{BE91F4BA-18B5-4117-B660-4D558060C793}" srcOrd="0" destOrd="0" presId="urn:microsoft.com/office/officeart/2005/8/layout/vList2"/>
    <dgm:cxn modelId="{F2BB6DDF-38A9-4818-B210-02A2CE0A5D8A}" srcId="{A97652CB-A373-4DF2-BA81-AFB0B07ECE49}" destId="{3DCA9683-000E-4AB1-AD2B-B6DF52300783}" srcOrd="0" destOrd="0" parTransId="{221AD2E2-3ACE-49D6-81D9-393A5941FF87}" sibTransId="{11DD7399-9941-4FE5-BF8D-537013FD5763}"/>
    <dgm:cxn modelId="{AAA252FC-C55D-49BC-9B6E-3CD4946D3077}" type="presOf" srcId="{6C304EE7-9688-465D-B078-EE9C6CC18CD7}" destId="{ACD079A9-9415-49FC-A831-674810570EEE}" srcOrd="0" destOrd="0" presId="urn:microsoft.com/office/officeart/2005/8/layout/vList2"/>
    <dgm:cxn modelId="{E8607FAF-33F5-4A3B-A3B6-59EC2BD0A5B9}" type="presParOf" srcId="{4469149F-2D90-49DE-9B38-8603D0542E14}" destId="{03B73B8F-E90D-45F5-A789-9956123E3730}" srcOrd="0" destOrd="0" presId="urn:microsoft.com/office/officeart/2005/8/layout/vList2"/>
    <dgm:cxn modelId="{20CDCC39-6AD7-4449-8137-2001D36AF4D1}" type="presParOf" srcId="{4469149F-2D90-49DE-9B38-8603D0542E14}" destId="{76855FA6-5355-4F38-BE48-B6428DF4C6B2}" srcOrd="1" destOrd="0" presId="urn:microsoft.com/office/officeart/2005/8/layout/vList2"/>
    <dgm:cxn modelId="{37871EB9-A320-48A3-A045-6DEC79A0C96E}" type="presParOf" srcId="{4469149F-2D90-49DE-9B38-8603D0542E14}" destId="{BE91F4BA-18B5-4117-B660-4D558060C793}" srcOrd="2" destOrd="0" presId="urn:microsoft.com/office/officeart/2005/8/layout/vList2"/>
    <dgm:cxn modelId="{E1149DA0-22FF-4C5D-93B5-D2FBB5C9A38E}" type="presParOf" srcId="{4469149F-2D90-49DE-9B38-8603D0542E14}" destId="{4DEBF7D2-6636-4B76-A524-B861E843F3D7}" srcOrd="3" destOrd="0" presId="urn:microsoft.com/office/officeart/2005/8/layout/vList2"/>
    <dgm:cxn modelId="{D0661545-3790-4728-A643-CA50A79DAD0D}" type="presParOf" srcId="{4469149F-2D90-49DE-9B38-8603D0542E14}" destId="{ACD079A9-9415-49FC-A831-674810570EEE}" srcOrd="4" destOrd="0" presId="urn:microsoft.com/office/officeart/2005/8/layout/vList2"/>
    <dgm:cxn modelId="{E340FECF-4AD7-4854-A7E2-CBDE2604EB3A}" type="presParOf" srcId="{4469149F-2D90-49DE-9B38-8603D0542E14}" destId="{16849383-E083-48AC-A2E3-2183F20BF4A5}" srcOrd="5" destOrd="0" presId="urn:microsoft.com/office/officeart/2005/8/layout/vList2"/>
    <dgm:cxn modelId="{77607C6D-1926-4586-98E6-D64028BD4D74}" type="presParOf" srcId="{4469149F-2D90-49DE-9B38-8603D0542E14}" destId="{3B5CC935-67E8-4B89-ADF8-ED6D74D01AFC}" srcOrd="6" destOrd="0" presId="urn:microsoft.com/office/officeart/2005/8/layout/vList2"/>
    <dgm:cxn modelId="{9AE79AAB-0025-4E25-9F5F-93A007E67DB1}" type="presParOf" srcId="{4469149F-2D90-49DE-9B38-8603D0542E14}" destId="{8C9E53AD-1D96-41AD-BF41-7F01A0D1F8A4}" srcOrd="7" destOrd="0" presId="urn:microsoft.com/office/officeart/2005/8/layout/vList2"/>
    <dgm:cxn modelId="{6FBE37FD-8B12-43B6-8DCF-3147B5CE2ECE}" type="presParOf" srcId="{4469149F-2D90-49DE-9B38-8603D0542E14}" destId="{E55CDE49-C74D-428A-8460-189D698E34A0}" srcOrd="8" destOrd="0" presId="urn:microsoft.com/office/officeart/2005/8/layout/vList2"/>
    <dgm:cxn modelId="{0515C5BB-F282-4EB9-8109-B61206D29B26}" type="presParOf" srcId="{4469149F-2D90-49DE-9B38-8603D0542E14}" destId="{8374000E-02E5-4B61-9B6C-CF2250743268}" srcOrd="9" destOrd="0" presId="urn:microsoft.com/office/officeart/2005/8/layout/vList2"/>
    <dgm:cxn modelId="{B8F32EB1-326B-4863-AA2C-BAD56953C8A0}" type="presParOf" srcId="{4469149F-2D90-49DE-9B38-8603D0542E14}" destId="{97842C1E-4555-477D-99FF-03BB57B3122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62DF0-2BC1-4953-906E-F0DA387FBA4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101CD7-E8EF-4421-B380-7541EF2E7E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Территориальные органы Росреестра</a:t>
          </a:r>
          <a:endParaRPr lang="en-US" dirty="0"/>
        </a:p>
      </dgm:t>
    </dgm:pt>
    <dgm:pt modelId="{486C19D9-D586-4BE9-B505-42C5EB3F480C}" type="parTrans" cxnId="{64B8C4F8-920D-42AB-982D-A8365CF04A7C}">
      <dgm:prSet/>
      <dgm:spPr/>
      <dgm:t>
        <a:bodyPr/>
        <a:lstStyle/>
        <a:p>
          <a:endParaRPr lang="en-US"/>
        </a:p>
      </dgm:t>
    </dgm:pt>
    <dgm:pt modelId="{DC508D5D-62C2-491D-8732-7D8D15918F25}" type="sibTrans" cxnId="{64B8C4F8-920D-42AB-982D-A8365CF04A7C}">
      <dgm:prSet/>
      <dgm:spPr/>
      <dgm:t>
        <a:bodyPr/>
        <a:lstStyle/>
        <a:p>
          <a:endParaRPr lang="en-US"/>
        </a:p>
      </dgm:t>
    </dgm:pt>
    <dgm:pt modelId="{485A00E6-E79F-4193-9883-C613E766C1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Информационно-аналитические отделы региональных министерств и ведомств</a:t>
          </a:r>
          <a:endParaRPr lang="en-US" dirty="0"/>
        </a:p>
      </dgm:t>
    </dgm:pt>
    <dgm:pt modelId="{B523B494-1E73-43F5-A93E-EAB1010616DE}" type="parTrans" cxnId="{7B5A8112-F4AE-4F81-8150-80F6BC2B7BFC}">
      <dgm:prSet/>
      <dgm:spPr/>
      <dgm:t>
        <a:bodyPr/>
        <a:lstStyle/>
        <a:p>
          <a:endParaRPr lang="en-US"/>
        </a:p>
      </dgm:t>
    </dgm:pt>
    <dgm:pt modelId="{82302E7E-E09D-489F-9F59-FCBA401F916D}" type="sibTrans" cxnId="{7B5A8112-F4AE-4F81-8150-80F6BC2B7BFC}">
      <dgm:prSet/>
      <dgm:spPr/>
      <dgm:t>
        <a:bodyPr/>
        <a:lstStyle/>
        <a:p>
          <a:endParaRPr lang="en-US"/>
        </a:p>
      </dgm:t>
    </dgm:pt>
    <dgm:pt modelId="{EC9AC138-20A6-484E-B022-77D3A14F5B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Департаменты архитектуры и градостроительства </a:t>
          </a:r>
          <a:endParaRPr lang="en-US"/>
        </a:p>
      </dgm:t>
    </dgm:pt>
    <dgm:pt modelId="{52917657-377B-4AF4-B2D7-672D45D1BF5D}" type="parTrans" cxnId="{786E333C-EAD5-4AEE-B298-EDF70CA795CF}">
      <dgm:prSet/>
      <dgm:spPr/>
      <dgm:t>
        <a:bodyPr/>
        <a:lstStyle/>
        <a:p>
          <a:endParaRPr lang="en-US"/>
        </a:p>
      </dgm:t>
    </dgm:pt>
    <dgm:pt modelId="{38D9CC14-B9E1-4DA2-ABD9-B71EE8CA5B21}" type="sibTrans" cxnId="{786E333C-EAD5-4AEE-B298-EDF70CA795CF}">
      <dgm:prSet/>
      <dgm:spPr/>
      <dgm:t>
        <a:bodyPr/>
        <a:lstStyle/>
        <a:p>
          <a:endParaRPr lang="en-US"/>
        </a:p>
      </dgm:t>
    </dgm:pt>
    <dgm:pt modelId="{61A57558-1464-41D8-840C-CB78091362F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Университеты и другие образовательные учреждения</a:t>
          </a:r>
          <a:endParaRPr lang="en-US"/>
        </a:p>
      </dgm:t>
    </dgm:pt>
    <dgm:pt modelId="{B7E172D3-2520-4CA1-804A-B24B4989BEFC}" type="parTrans" cxnId="{2A4EEE92-CE51-4155-A850-C9104DBB07CC}">
      <dgm:prSet/>
      <dgm:spPr/>
      <dgm:t>
        <a:bodyPr/>
        <a:lstStyle/>
        <a:p>
          <a:endParaRPr lang="en-US"/>
        </a:p>
      </dgm:t>
    </dgm:pt>
    <dgm:pt modelId="{9336334C-EDA8-4BD2-A83C-8097E6090FF0}" type="sibTrans" cxnId="{2A4EEE92-CE51-4155-A850-C9104DBB07CC}">
      <dgm:prSet/>
      <dgm:spPr/>
      <dgm:t>
        <a:bodyPr/>
        <a:lstStyle/>
        <a:p>
          <a:endParaRPr lang="en-US"/>
        </a:p>
      </dgm:t>
    </dgm:pt>
    <dgm:pt modelId="{587E2FBF-C480-47D2-9CCB-B9338A5C0B1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Научно-исследовательские институты</a:t>
          </a:r>
          <a:endParaRPr lang="en-US"/>
        </a:p>
      </dgm:t>
    </dgm:pt>
    <dgm:pt modelId="{22A2EBAE-01F8-4337-9B70-4C3328620C4A}" type="parTrans" cxnId="{67BD5037-158A-480B-A019-1ABCC22A0147}">
      <dgm:prSet/>
      <dgm:spPr/>
      <dgm:t>
        <a:bodyPr/>
        <a:lstStyle/>
        <a:p>
          <a:endParaRPr lang="en-US"/>
        </a:p>
      </dgm:t>
    </dgm:pt>
    <dgm:pt modelId="{A4DE5DDB-F458-4E7C-B90D-FF7345617782}" type="sibTrans" cxnId="{67BD5037-158A-480B-A019-1ABCC22A0147}">
      <dgm:prSet/>
      <dgm:spPr/>
      <dgm:t>
        <a:bodyPr/>
        <a:lstStyle/>
        <a:p>
          <a:endParaRPr lang="en-US"/>
        </a:p>
      </dgm:t>
    </dgm:pt>
    <dgm:pt modelId="{8D9334B4-2F26-41F1-96A4-FD41EA4AD04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Коммерческие организации, специализирующихся в области землеустройства и недвижимости</a:t>
          </a:r>
          <a:endParaRPr lang="en-US"/>
        </a:p>
      </dgm:t>
    </dgm:pt>
    <dgm:pt modelId="{EBF2C752-C138-4839-B89C-2CD287E0772F}" type="parTrans" cxnId="{6E1D6990-5BEC-4837-8270-42BAAA4B2EB0}">
      <dgm:prSet/>
      <dgm:spPr/>
      <dgm:t>
        <a:bodyPr/>
        <a:lstStyle/>
        <a:p>
          <a:endParaRPr lang="en-US"/>
        </a:p>
      </dgm:t>
    </dgm:pt>
    <dgm:pt modelId="{00576E79-9B24-4E70-978F-6905C8AAF4AF}" type="sibTrans" cxnId="{6E1D6990-5BEC-4837-8270-42BAAA4B2EB0}">
      <dgm:prSet/>
      <dgm:spPr/>
      <dgm:t>
        <a:bodyPr/>
        <a:lstStyle/>
        <a:p>
          <a:endParaRPr lang="en-US"/>
        </a:p>
      </dgm:t>
    </dgm:pt>
    <dgm:pt modelId="{F84B136E-78F3-40BD-9738-A45336BDF9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Службы Росреестра, земельной политики и земельного законодательства</a:t>
          </a:r>
          <a:endParaRPr lang="en-US"/>
        </a:p>
      </dgm:t>
    </dgm:pt>
    <dgm:pt modelId="{89A8FC82-3D51-443F-AEA3-5F964009DC6B}" type="parTrans" cxnId="{80B1FE41-B5A0-40EF-AAA9-A83D8C67FE48}">
      <dgm:prSet/>
      <dgm:spPr/>
      <dgm:t>
        <a:bodyPr/>
        <a:lstStyle/>
        <a:p>
          <a:endParaRPr lang="en-US"/>
        </a:p>
      </dgm:t>
    </dgm:pt>
    <dgm:pt modelId="{A2C69F49-F6E7-4D4F-9077-D54D18D8B495}" type="sibTrans" cxnId="{80B1FE41-B5A0-40EF-AAA9-A83D8C67FE48}">
      <dgm:prSet/>
      <dgm:spPr/>
      <dgm:t>
        <a:bodyPr/>
        <a:lstStyle/>
        <a:p>
          <a:endParaRPr lang="en-US"/>
        </a:p>
      </dgm:t>
    </dgm:pt>
    <dgm:pt modelId="{D57E82A6-5210-4C9B-AE42-87351FB3C7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Саморегулируемые организации кадастровых инженеров</a:t>
          </a:r>
          <a:endParaRPr lang="en-US"/>
        </a:p>
      </dgm:t>
    </dgm:pt>
    <dgm:pt modelId="{918E9CC7-826E-4218-9EA2-25F6190F9FD7}" type="parTrans" cxnId="{A7740126-4B49-4B15-B7D8-D4C1E3CE07B0}">
      <dgm:prSet/>
      <dgm:spPr/>
      <dgm:t>
        <a:bodyPr/>
        <a:lstStyle/>
        <a:p>
          <a:endParaRPr lang="en-US"/>
        </a:p>
      </dgm:t>
    </dgm:pt>
    <dgm:pt modelId="{97DA5115-EC16-4173-BEF0-77F96B7C9D14}" type="sibTrans" cxnId="{A7740126-4B49-4B15-B7D8-D4C1E3CE07B0}">
      <dgm:prSet/>
      <dgm:spPr/>
      <dgm:t>
        <a:bodyPr/>
        <a:lstStyle/>
        <a:p>
          <a:endParaRPr lang="en-US"/>
        </a:p>
      </dgm:t>
    </dgm:pt>
    <dgm:pt modelId="{1ED8AB46-22CD-40CD-B76F-D4F76700C436}" type="pres">
      <dgm:prSet presAssocID="{CC362DF0-2BC1-4953-906E-F0DA387FBA4D}" presName="root" presStyleCnt="0">
        <dgm:presLayoutVars>
          <dgm:dir/>
          <dgm:resizeHandles val="exact"/>
        </dgm:presLayoutVars>
      </dgm:prSet>
      <dgm:spPr/>
    </dgm:pt>
    <dgm:pt modelId="{F3DDC838-3BBA-40CE-9C1C-5A4F50A23F85}" type="pres">
      <dgm:prSet presAssocID="{8C101CD7-E8EF-4421-B380-7541EF2E7ED4}" presName="compNode" presStyleCnt="0"/>
      <dgm:spPr/>
    </dgm:pt>
    <dgm:pt modelId="{2D2603F8-614B-4840-A2A6-947B85CC4ADD}" type="pres">
      <dgm:prSet presAssocID="{8C101CD7-E8EF-4421-B380-7541EF2E7ED4}" presName="iconBgRect" presStyleLbl="bgShp" presStyleIdx="0" presStyleCnt="8"/>
      <dgm:spPr>
        <a:ln>
          <a:solidFill>
            <a:schemeClr val="accent1">
              <a:lumMod val="75000"/>
            </a:schemeClr>
          </a:solidFill>
        </a:ln>
      </dgm:spPr>
    </dgm:pt>
    <dgm:pt modelId="{1F1FF525-63C2-4134-A257-44CDEFFEEBA2}" type="pres">
      <dgm:prSet presAssocID="{8C101CD7-E8EF-4421-B380-7541EF2E7ED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ельское хозяйство"/>
        </a:ext>
      </dgm:extLst>
    </dgm:pt>
    <dgm:pt modelId="{0987BCFE-F6A6-471C-88DF-6CD949816BF9}" type="pres">
      <dgm:prSet presAssocID="{8C101CD7-E8EF-4421-B380-7541EF2E7ED4}" presName="spaceRect" presStyleCnt="0"/>
      <dgm:spPr/>
    </dgm:pt>
    <dgm:pt modelId="{60329594-49F3-442D-97A4-34748C1EC17A}" type="pres">
      <dgm:prSet presAssocID="{8C101CD7-E8EF-4421-B380-7541EF2E7ED4}" presName="textRect" presStyleLbl="revTx" presStyleIdx="0" presStyleCnt="8">
        <dgm:presLayoutVars>
          <dgm:chMax val="1"/>
          <dgm:chPref val="1"/>
        </dgm:presLayoutVars>
      </dgm:prSet>
      <dgm:spPr/>
    </dgm:pt>
    <dgm:pt modelId="{3A12F8A6-CF29-40C8-B297-987D1582932B}" type="pres">
      <dgm:prSet presAssocID="{DC508D5D-62C2-491D-8732-7D8D15918F25}" presName="sibTrans" presStyleCnt="0"/>
      <dgm:spPr/>
    </dgm:pt>
    <dgm:pt modelId="{D02D5E8A-A212-42B5-9394-2C041F955D78}" type="pres">
      <dgm:prSet presAssocID="{485A00E6-E79F-4193-9883-C613E766C109}" presName="compNode" presStyleCnt="0"/>
      <dgm:spPr/>
    </dgm:pt>
    <dgm:pt modelId="{D5C6AF9A-5606-4C8C-ADB5-7DDADBA67580}" type="pres">
      <dgm:prSet presAssocID="{485A00E6-E79F-4193-9883-C613E766C109}" presName="iconBgRect" presStyleLbl="bgShp" presStyleIdx="1" presStyleCnt="8"/>
      <dgm:spPr>
        <a:ln>
          <a:solidFill>
            <a:schemeClr val="accent1">
              <a:lumMod val="75000"/>
            </a:schemeClr>
          </a:solidFill>
        </a:ln>
      </dgm:spPr>
    </dgm:pt>
    <dgm:pt modelId="{142DCFD5-9788-40A2-B552-D797CA00A883}" type="pres">
      <dgm:prSet presAssocID="{485A00E6-E79F-4193-9883-C613E766C10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63E95400-8159-467B-BF63-0E7FA6546610}" type="pres">
      <dgm:prSet presAssocID="{485A00E6-E79F-4193-9883-C613E766C109}" presName="spaceRect" presStyleCnt="0"/>
      <dgm:spPr/>
    </dgm:pt>
    <dgm:pt modelId="{6AAE1973-E722-4A44-BA54-B23700698820}" type="pres">
      <dgm:prSet presAssocID="{485A00E6-E79F-4193-9883-C613E766C109}" presName="textRect" presStyleLbl="revTx" presStyleIdx="1" presStyleCnt="8">
        <dgm:presLayoutVars>
          <dgm:chMax val="1"/>
          <dgm:chPref val="1"/>
        </dgm:presLayoutVars>
      </dgm:prSet>
      <dgm:spPr/>
    </dgm:pt>
    <dgm:pt modelId="{2825F731-FDF7-4865-BD63-F249C6ECEE64}" type="pres">
      <dgm:prSet presAssocID="{82302E7E-E09D-489F-9F59-FCBA401F916D}" presName="sibTrans" presStyleCnt="0"/>
      <dgm:spPr/>
    </dgm:pt>
    <dgm:pt modelId="{65FE7697-1A83-4082-AB44-13C779DDDAE9}" type="pres">
      <dgm:prSet presAssocID="{EC9AC138-20A6-484E-B022-77D3A14F5B2E}" presName="compNode" presStyleCnt="0"/>
      <dgm:spPr/>
    </dgm:pt>
    <dgm:pt modelId="{378D5024-5ABC-4E7A-A810-B0AB0AC274BF}" type="pres">
      <dgm:prSet presAssocID="{EC9AC138-20A6-484E-B022-77D3A14F5B2E}" presName="iconBgRect" presStyleLbl="bgShp" presStyleIdx="2" presStyleCnt="8"/>
      <dgm:spPr>
        <a:ln>
          <a:solidFill>
            <a:schemeClr val="accent1">
              <a:lumMod val="75000"/>
            </a:schemeClr>
          </a:solidFill>
        </a:ln>
      </dgm:spPr>
    </dgm:pt>
    <dgm:pt modelId="{B828DCB4-7FE2-449F-9405-9B6232A68B44}" type="pres">
      <dgm:prSet presAssocID="{EC9AC138-20A6-484E-B022-77D3A14F5B2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обор"/>
        </a:ext>
      </dgm:extLst>
    </dgm:pt>
    <dgm:pt modelId="{228860E5-AF48-433C-8F99-9AD61508E4CD}" type="pres">
      <dgm:prSet presAssocID="{EC9AC138-20A6-484E-B022-77D3A14F5B2E}" presName="spaceRect" presStyleCnt="0"/>
      <dgm:spPr/>
    </dgm:pt>
    <dgm:pt modelId="{1D692D33-9E22-4AFC-BFB1-16D0BD47E5D6}" type="pres">
      <dgm:prSet presAssocID="{EC9AC138-20A6-484E-B022-77D3A14F5B2E}" presName="textRect" presStyleLbl="revTx" presStyleIdx="2" presStyleCnt="8">
        <dgm:presLayoutVars>
          <dgm:chMax val="1"/>
          <dgm:chPref val="1"/>
        </dgm:presLayoutVars>
      </dgm:prSet>
      <dgm:spPr/>
    </dgm:pt>
    <dgm:pt modelId="{47E1C976-8B87-471F-A9DC-1F159D10BC3D}" type="pres">
      <dgm:prSet presAssocID="{38D9CC14-B9E1-4DA2-ABD9-B71EE8CA5B21}" presName="sibTrans" presStyleCnt="0"/>
      <dgm:spPr/>
    </dgm:pt>
    <dgm:pt modelId="{9BF5A344-7B5E-47C1-8E7F-B8BE370E5890}" type="pres">
      <dgm:prSet presAssocID="{61A57558-1464-41D8-840C-CB78091362FF}" presName="compNode" presStyleCnt="0"/>
      <dgm:spPr/>
    </dgm:pt>
    <dgm:pt modelId="{CF492AEA-E097-495B-8180-8D97D78AC84C}" type="pres">
      <dgm:prSet presAssocID="{61A57558-1464-41D8-840C-CB78091362FF}" presName="iconBgRect" presStyleLbl="bgShp" presStyleIdx="3" presStyleCnt="8"/>
      <dgm:spPr>
        <a:ln>
          <a:solidFill>
            <a:schemeClr val="accent1">
              <a:lumMod val="75000"/>
            </a:schemeClr>
          </a:solidFill>
        </a:ln>
      </dgm:spPr>
    </dgm:pt>
    <dgm:pt modelId="{11959301-1230-44E2-9FCC-4AA8BA2951A1}" type="pres">
      <dgm:prSet presAssocID="{61A57558-1464-41D8-840C-CB78091362F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0EDDBE83-F733-4DA3-ACF1-44D7D8FFC8E0}" type="pres">
      <dgm:prSet presAssocID="{61A57558-1464-41D8-840C-CB78091362FF}" presName="spaceRect" presStyleCnt="0"/>
      <dgm:spPr/>
    </dgm:pt>
    <dgm:pt modelId="{4A6B9152-2A87-4F97-81C3-0A3175635049}" type="pres">
      <dgm:prSet presAssocID="{61A57558-1464-41D8-840C-CB78091362FF}" presName="textRect" presStyleLbl="revTx" presStyleIdx="3" presStyleCnt="8">
        <dgm:presLayoutVars>
          <dgm:chMax val="1"/>
          <dgm:chPref val="1"/>
        </dgm:presLayoutVars>
      </dgm:prSet>
      <dgm:spPr/>
    </dgm:pt>
    <dgm:pt modelId="{7BEE0F35-5B6D-428C-BAD6-D7F7BD879043}" type="pres">
      <dgm:prSet presAssocID="{9336334C-EDA8-4BD2-A83C-8097E6090FF0}" presName="sibTrans" presStyleCnt="0"/>
      <dgm:spPr/>
    </dgm:pt>
    <dgm:pt modelId="{AAEDBEA4-6F38-4BEC-B6A1-BA55B0DB8244}" type="pres">
      <dgm:prSet presAssocID="{587E2FBF-C480-47D2-9CCB-B9338A5C0B14}" presName="compNode" presStyleCnt="0"/>
      <dgm:spPr/>
    </dgm:pt>
    <dgm:pt modelId="{3F0BFF48-C019-4145-A964-B40C4C59D23A}" type="pres">
      <dgm:prSet presAssocID="{587E2FBF-C480-47D2-9CCB-B9338A5C0B14}" presName="iconBgRect" presStyleLbl="bgShp" presStyleIdx="4" presStyleCnt="8"/>
      <dgm:spPr>
        <a:ln>
          <a:solidFill>
            <a:schemeClr val="accent1">
              <a:lumMod val="75000"/>
            </a:schemeClr>
          </a:solidFill>
        </a:ln>
      </dgm:spPr>
    </dgm:pt>
    <dgm:pt modelId="{E55744D9-E02B-404B-BEBF-9F8DCC041730}" type="pres">
      <dgm:prSet presAssocID="{587E2FBF-C480-47D2-9CCB-B9338A5C0B1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орма пирамиды"/>
        </a:ext>
      </dgm:extLst>
    </dgm:pt>
    <dgm:pt modelId="{15EE2F1A-EB8C-4EBA-A677-F89CD158FDFB}" type="pres">
      <dgm:prSet presAssocID="{587E2FBF-C480-47D2-9CCB-B9338A5C0B14}" presName="spaceRect" presStyleCnt="0"/>
      <dgm:spPr/>
    </dgm:pt>
    <dgm:pt modelId="{3D96EC0E-38F4-4545-9495-09DF6142680F}" type="pres">
      <dgm:prSet presAssocID="{587E2FBF-C480-47D2-9CCB-B9338A5C0B14}" presName="textRect" presStyleLbl="revTx" presStyleIdx="4" presStyleCnt="8">
        <dgm:presLayoutVars>
          <dgm:chMax val="1"/>
          <dgm:chPref val="1"/>
        </dgm:presLayoutVars>
      </dgm:prSet>
      <dgm:spPr/>
    </dgm:pt>
    <dgm:pt modelId="{687B335C-D809-47CD-8E1E-6BC1EE0A401F}" type="pres">
      <dgm:prSet presAssocID="{A4DE5DDB-F458-4E7C-B90D-FF7345617782}" presName="sibTrans" presStyleCnt="0"/>
      <dgm:spPr/>
    </dgm:pt>
    <dgm:pt modelId="{70F02E02-1FBD-427A-8247-241D9A87117F}" type="pres">
      <dgm:prSet presAssocID="{8D9334B4-2F26-41F1-96A4-FD41EA4AD04B}" presName="compNode" presStyleCnt="0"/>
      <dgm:spPr/>
    </dgm:pt>
    <dgm:pt modelId="{E275218F-3CC7-4A4F-A641-804B45B347F0}" type="pres">
      <dgm:prSet presAssocID="{8D9334B4-2F26-41F1-96A4-FD41EA4AD04B}" presName="iconBgRect" presStyleLbl="bgShp" presStyleIdx="5" presStyleCnt="8"/>
      <dgm:spPr>
        <a:ln>
          <a:solidFill>
            <a:schemeClr val="accent1">
              <a:lumMod val="75000"/>
            </a:schemeClr>
          </a:solidFill>
        </a:ln>
      </dgm:spPr>
    </dgm:pt>
    <dgm:pt modelId="{9382584F-1650-4D88-93BD-18B7FDF90106}" type="pres">
      <dgm:prSet presAssocID="{8D9334B4-2F26-41F1-96A4-FD41EA4AD04B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омик"/>
        </a:ext>
      </dgm:extLst>
    </dgm:pt>
    <dgm:pt modelId="{2E1E017B-A442-4A8F-80F7-BAE6BA4E9B5D}" type="pres">
      <dgm:prSet presAssocID="{8D9334B4-2F26-41F1-96A4-FD41EA4AD04B}" presName="spaceRect" presStyleCnt="0"/>
      <dgm:spPr/>
    </dgm:pt>
    <dgm:pt modelId="{18C6430F-AEB7-4C18-9AE1-5B18B82DA39C}" type="pres">
      <dgm:prSet presAssocID="{8D9334B4-2F26-41F1-96A4-FD41EA4AD04B}" presName="textRect" presStyleLbl="revTx" presStyleIdx="5" presStyleCnt="8">
        <dgm:presLayoutVars>
          <dgm:chMax val="1"/>
          <dgm:chPref val="1"/>
        </dgm:presLayoutVars>
      </dgm:prSet>
      <dgm:spPr/>
    </dgm:pt>
    <dgm:pt modelId="{90C4E1A0-B06F-4797-B971-49EA212E833F}" type="pres">
      <dgm:prSet presAssocID="{00576E79-9B24-4E70-978F-6905C8AAF4AF}" presName="sibTrans" presStyleCnt="0"/>
      <dgm:spPr/>
    </dgm:pt>
    <dgm:pt modelId="{8130752C-3D0B-4674-92B7-66CEEB354847}" type="pres">
      <dgm:prSet presAssocID="{F84B136E-78F3-40BD-9738-A45336BDF9BB}" presName="compNode" presStyleCnt="0"/>
      <dgm:spPr/>
    </dgm:pt>
    <dgm:pt modelId="{176DADB8-2CD1-4CE0-8130-C22DCCA18A6A}" type="pres">
      <dgm:prSet presAssocID="{F84B136E-78F3-40BD-9738-A45336BDF9BB}" presName="iconBgRect" presStyleLbl="bgShp" presStyleIdx="6" presStyleCnt="8"/>
      <dgm:spPr>
        <a:ln>
          <a:solidFill>
            <a:schemeClr val="accent1">
              <a:lumMod val="75000"/>
            </a:schemeClr>
          </a:solidFill>
        </a:ln>
      </dgm:spPr>
    </dgm:pt>
    <dgm:pt modelId="{8E681F96-2AAB-4A66-9B3C-67763A867A07}" type="pres">
      <dgm:prSet presAssocID="{F84B136E-78F3-40BD-9738-A45336BDF9B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Окрестности"/>
        </a:ext>
      </dgm:extLst>
    </dgm:pt>
    <dgm:pt modelId="{C73253EE-2A47-4364-903D-4076D93BC7F0}" type="pres">
      <dgm:prSet presAssocID="{F84B136E-78F3-40BD-9738-A45336BDF9BB}" presName="spaceRect" presStyleCnt="0"/>
      <dgm:spPr/>
    </dgm:pt>
    <dgm:pt modelId="{9C512B36-E5BB-4A49-8208-26BB58F3ED5F}" type="pres">
      <dgm:prSet presAssocID="{F84B136E-78F3-40BD-9738-A45336BDF9BB}" presName="textRect" presStyleLbl="revTx" presStyleIdx="6" presStyleCnt="8">
        <dgm:presLayoutVars>
          <dgm:chMax val="1"/>
          <dgm:chPref val="1"/>
        </dgm:presLayoutVars>
      </dgm:prSet>
      <dgm:spPr/>
    </dgm:pt>
    <dgm:pt modelId="{66B02196-08AE-48C9-BD6A-A09647C04FA0}" type="pres">
      <dgm:prSet presAssocID="{A2C69F49-F6E7-4D4F-9077-D54D18D8B495}" presName="sibTrans" presStyleCnt="0"/>
      <dgm:spPr/>
    </dgm:pt>
    <dgm:pt modelId="{AB6D4187-AB03-4B38-B062-21781A69D0B1}" type="pres">
      <dgm:prSet presAssocID="{D57E82A6-5210-4C9B-AE42-87351FB3C706}" presName="compNode" presStyleCnt="0"/>
      <dgm:spPr/>
    </dgm:pt>
    <dgm:pt modelId="{88DD58A0-6328-40BF-8821-1F4E9AE6039B}" type="pres">
      <dgm:prSet presAssocID="{D57E82A6-5210-4C9B-AE42-87351FB3C706}" presName="iconBgRect" presStyleLbl="bgShp" presStyleIdx="7" presStyleCnt="8"/>
      <dgm:spPr>
        <a:ln>
          <a:solidFill>
            <a:schemeClr val="accent1">
              <a:lumMod val="75000"/>
            </a:schemeClr>
          </a:solidFill>
        </a:ln>
      </dgm:spPr>
    </dgm:pt>
    <dgm:pt modelId="{67878022-10B2-48AC-9726-D13F50DA4857}" type="pres">
      <dgm:prSet presAssocID="{D57E82A6-5210-4C9B-AE42-87351FB3C70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ользователи"/>
        </a:ext>
      </dgm:extLst>
    </dgm:pt>
    <dgm:pt modelId="{809E08B6-5577-49FA-A3F0-1B4D4EE4BAE7}" type="pres">
      <dgm:prSet presAssocID="{D57E82A6-5210-4C9B-AE42-87351FB3C706}" presName="spaceRect" presStyleCnt="0"/>
      <dgm:spPr/>
    </dgm:pt>
    <dgm:pt modelId="{32A856B6-6F62-4454-979C-E6CDF051ABBF}" type="pres">
      <dgm:prSet presAssocID="{D57E82A6-5210-4C9B-AE42-87351FB3C706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0B29530E-08D4-420A-90B3-86F17B30D200}" type="presOf" srcId="{CC362DF0-2BC1-4953-906E-F0DA387FBA4D}" destId="{1ED8AB46-22CD-40CD-B76F-D4F76700C436}" srcOrd="0" destOrd="0" presId="urn:microsoft.com/office/officeart/2018/5/layout/IconCircleLabelList"/>
    <dgm:cxn modelId="{7B5A8112-F4AE-4F81-8150-80F6BC2B7BFC}" srcId="{CC362DF0-2BC1-4953-906E-F0DA387FBA4D}" destId="{485A00E6-E79F-4193-9883-C613E766C109}" srcOrd="1" destOrd="0" parTransId="{B523B494-1E73-43F5-A93E-EAB1010616DE}" sibTransId="{82302E7E-E09D-489F-9F59-FCBA401F916D}"/>
    <dgm:cxn modelId="{A7740126-4B49-4B15-B7D8-D4C1E3CE07B0}" srcId="{CC362DF0-2BC1-4953-906E-F0DA387FBA4D}" destId="{D57E82A6-5210-4C9B-AE42-87351FB3C706}" srcOrd="7" destOrd="0" parTransId="{918E9CC7-826E-4218-9EA2-25F6190F9FD7}" sibTransId="{97DA5115-EC16-4173-BEF0-77F96B7C9D14}"/>
    <dgm:cxn modelId="{67BD5037-158A-480B-A019-1ABCC22A0147}" srcId="{CC362DF0-2BC1-4953-906E-F0DA387FBA4D}" destId="{587E2FBF-C480-47D2-9CCB-B9338A5C0B14}" srcOrd="4" destOrd="0" parTransId="{22A2EBAE-01F8-4337-9B70-4C3328620C4A}" sibTransId="{A4DE5DDB-F458-4E7C-B90D-FF7345617782}"/>
    <dgm:cxn modelId="{786E333C-EAD5-4AEE-B298-EDF70CA795CF}" srcId="{CC362DF0-2BC1-4953-906E-F0DA387FBA4D}" destId="{EC9AC138-20A6-484E-B022-77D3A14F5B2E}" srcOrd="2" destOrd="0" parTransId="{52917657-377B-4AF4-B2D7-672D45D1BF5D}" sibTransId="{38D9CC14-B9E1-4DA2-ABD9-B71EE8CA5B21}"/>
    <dgm:cxn modelId="{80B1FE41-B5A0-40EF-AAA9-A83D8C67FE48}" srcId="{CC362DF0-2BC1-4953-906E-F0DA387FBA4D}" destId="{F84B136E-78F3-40BD-9738-A45336BDF9BB}" srcOrd="6" destOrd="0" parTransId="{89A8FC82-3D51-443F-AEA3-5F964009DC6B}" sibTransId="{A2C69F49-F6E7-4D4F-9077-D54D18D8B495}"/>
    <dgm:cxn modelId="{C2E0FD62-C2E1-41DA-9DF0-F1378E7D03A0}" type="presOf" srcId="{EC9AC138-20A6-484E-B022-77D3A14F5B2E}" destId="{1D692D33-9E22-4AFC-BFB1-16D0BD47E5D6}" srcOrd="0" destOrd="0" presId="urn:microsoft.com/office/officeart/2018/5/layout/IconCircleLabelList"/>
    <dgm:cxn modelId="{011C8B54-4EFD-4F9B-95B8-72E220060660}" type="presOf" srcId="{485A00E6-E79F-4193-9883-C613E766C109}" destId="{6AAE1973-E722-4A44-BA54-B23700698820}" srcOrd="0" destOrd="0" presId="urn:microsoft.com/office/officeart/2018/5/layout/IconCircleLabelList"/>
    <dgm:cxn modelId="{AC4EF280-1FDC-433D-AC10-807EACCC2306}" type="presOf" srcId="{D57E82A6-5210-4C9B-AE42-87351FB3C706}" destId="{32A856B6-6F62-4454-979C-E6CDF051ABBF}" srcOrd="0" destOrd="0" presId="urn:microsoft.com/office/officeart/2018/5/layout/IconCircleLabelList"/>
    <dgm:cxn modelId="{6E1D6990-5BEC-4837-8270-42BAAA4B2EB0}" srcId="{CC362DF0-2BC1-4953-906E-F0DA387FBA4D}" destId="{8D9334B4-2F26-41F1-96A4-FD41EA4AD04B}" srcOrd="5" destOrd="0" parTransId="{EBF2C752-C138-4839-B89C-2CD287E0772F}" sibTransId="{00576E79-9B24-4E70-978F-6905C8AAF4AF}"/>
    <dgm:cxn modelId="{2A4EEE92-CE51-4155-A850-C9104DBB07CC}" srcId="{CC362DF0-2BC1-4953-906E-F0DA387FBA4D}" destId="{61A57558-1464-41D8-840C-CB78091362FF}" srcOrd="3" destOrd="0" parTransId="{B7E172D3-2520-4CA1-804A-B24B4989BEFC}" sibTransId="{9336334C-EDA8-4BD2-A83C-8097E6090FF0}"/>
    <dgm:cxn modelId="{75FA06A7-2D41-4FE8-979D-D54A469EDA2A}" type="presOf" srcId="{61A57558-1464-41D8-840C-CB78091362FF}" destId="{4A6B9152-2A87-4F97-81C3-0A3175635049}" srcOrd="0" destOrd="0" presId="urn:microsoft.com/office/officeart/2018/5/layout/IconCircleLabelList"/>
    <dgm:cxn modelId="{920047B1-BC80-4A66-82A1-1D0F82079D81}" type="presOf" srcId="{8C101CD7-E8EF-4421-B380-7541EF2E7ED4}" destId="{60329594-49F3-442D-97A4-34748C1EC17A}" srcOrd="0" destOrd="0" presId="urn:microsoft.com/office/officeart/2018/5/layout/IconCircleLabelList"/>
    <dgm:cxn modelId="{BDC831C4-4408-4C1A-B2B5-CBBB5384C222}" type="presOf" srcId="{8D9334B4-2F26-41F1-96A4-FD41EA4AD04B}" destId="{18C6430F-AEB7-4C18-9AE1-5B18B82DA39C}" srcOrd="0" destOrd="0" presId="urn:microsoft.com/office/officeart/2018/5/layout/IconCircleLabelList"/>
    <dgm:cxn modelId="{F4311AE1-19AD-4525-9671-1F0104F2D27F}" type="presOf" srcId="{587E2FBF-C480-47D2-9CCB-B9338A5C0B14}" destId="{3D96EC0E-38F4-4545-9495-09DF6142680F}" srcOrd="0" destOrd="0" presId="urn:microsoft.com/office/officeart/2018/5/layout/IconCircleLabelList"/>
    <dgm:cxn modelId="{2EB1EDEF-BE0C-45CC-9B0E-28835AB90944}" type="presOf" srcId="{F84B136E-78F3-40BD-9738-A45336BDF9BB}" destId="{9C512B36-E5BB-4A49-8208-26BB58F3ED5F}" srcOrd="0" destOrd="0" presId="urn:microsoft.com/office/officeart/2018/5/layout/IconCircleLabelList"/>
    <dgm:cxn modelId="{64B8C4F8-920D-42AB-982D-A8365CF04A7C}" srcId="{CC362DF0-2BC1-4953-906E-F0DA387FBA4D}" destId="{8C101CD7-E8EF-4421-B380-7541EF2E7ED4}" srcOrd="0" destOrd="0" parTransId="{486C19D9-D586-4BE9-B505-42C5EB3F480C}" sibTransId="{DC508D5D-62C2-491D-8732-7D8D15918F25}"/>
    <dgm:cxn modelId="{67C3AC67-F7AA-4176-ADBA-1BCF04759699}" type="presParOf" srcId="{1ED8AB46-22CD-40CD-B76F-D4F76700C436}" destId="{F3DDC838-3BBA-40CE-9C1C-5A4F50A23F85}" srcOrd="0" destOrd="0" presId="urn:microsoft.com/office/officeart/2018/5/layout/IconCircleLabelList"/>
    <dgm:cxn modelId="{58855FDD-61D1-4CC2-A8B0-9B0F2FABCEC8}" type="presParOf" srcId="{F3DDC838-3BBA-40CE-9C1C-5A4F50A23F85}" destId="{2D2603F8-614B-4840-A2A6-947B85CC4ADD}" srcOrd="0" destOrd="0" presId="urn:microsoft.com/office/officeart/2018/5/layout/IconCircleLabelList"/>
    <dgm:cxn modelId="{F4ED486A-4854-4E8C-AA47-9D4DDF5FD711}" type="presParOf" srcId="{F3DDC838-3BBA-40CE-9C1C-5A4F50A23F85}" destId="{1F1FF525-63C2-4134-A257-44CDEFFEEBA2}" srcOrd="1" destOrd="0" presId="urn:microsoft.com/office/officeart/2018/5/layout/IconCircleLabelList"/>
    <dgm:cxn modelId="{7B6BAB1A-2593-4322-89D8-93ACB1F22D07}" type="presParOf" srcId="{F3DDC838-3BBA-40CE-9C1C-5A4F50A23F85}" destId="{0987BCFE-F6A6-471C-88DF-6CD949816BF9}" srcOrd="2" destOrd="0" presId="urn:microsoft.com/office/officeart/2018/5/layout/IconCircleLabelList"/>
    <dgm:cxn modelId="{40D1DBB8-0076-4AEF-86BF-128086ACD0EC}" type="presParOf" srcId="{F3DDC838-3BBA-40CE-9C1C-5A4F50A23F85}" destId="{60329594-49F3-442D-97A4-34748C1EC17A}" srcOrd="3" destOrd="0" presId="urn:microsoft.com/office/officeart/2018/5/layout/IconCircleLabelList"/>
    <dgm:cxn modelId="{B2D087B7-DD30-4E35-B6D1-2802EE655E56}" type="presParOf" srcId="{1ED8AB46-22CD-40CD-B76F-D4F76700C436}" destId="{3A12F8A6-CF29-40C8-B297-987D1582932B}" srcOrd="1" destOrd="0" presId="urn:microsoft.com/office/officeart/2018/5/layout/IconCircleLabelList"/>
    <dgm:cxn modelId="{A5543156-6630-495C-B65F-8E582DBD6247}" type="presParOf" srcId="{1ED8AB46-22CD-40CD-B76F-D4F76700C436}" destId="{D02D5E8A-A212-42B5-9394-2C041F955D78}" srcOrd="2" destOrd="0" presId="urn:microsoft.com/office/officeart/2018/5/layout/IconCircleLabelList"/>
    <dgm:cxn modelId="{5030E275-61E0-459A-9163-7FF1D9854E8F}" type="presParOf" srcId="{D02D5E8A-A212-42B5-9394-2C041F955D78}" destId="{D5C6AF9A-5606-4C8C-ADB5-7DDADBA67580}" srcOrd="0" destOrd="0" presId="urn:microsoft.com/office/officeart/2018/5/layout/IconCircleLabelList"/>
    <dgm:cxn modelId="{116CF451-5884-4789-9273-7AD5E7FF03AC}" type="presParOf" srcId="{D02D5E8A-A212-42B5-9394-2C041F955D78}" destId="{142DCFD5-9788-40A2-B552-D797CA00A883}" srcOrd="1" destOrd="0" presId="urn:microsoft.com/office/officeart/2018/5/layout/IconCircleLabelList"/>
    <dgm:cxn modelId="{E9A9C454-6D18-477D-8368-C62EB3A2F38E}" type="presParOf" srcId="{D02D5E8A-A212-42B5-9394-2C041F955D78}" destId="{63E95400-8159-467B-BF63-0E7FA6546610}" srcOrd="2" destOrd="0" presId="urn:microsoft.com/office/officeart/2018/5/layout/IconCircleLabelList"/>
    <dgm:cxn modelId="{D7658A9E-8B83-4803-923E-0373B5A57049}" type="presParOf" srcId="{D02D5E8A-A212-42B5-9394-2C041F955D78}" destId="{6AAE1973-E722-4A44-BA54-B23700698820}" srcOrd="3" destOrd="0" presId="urn:microsoft.com/office/officeart/2018/5/layout/IconCircleLabelList"/>
    <dgm:cxn modelId="{2E2B23EC-FCEC-4C77-893F-1261B14722BB}" type="presParOf" srcId="{1ED8AB46-22CD-40CD-B76F-D4F76700C436}" destId="{2825F731-FDF7-4865-BD63-F249C6ECEE64}" srcOrd="3" destOrd="0" presId="urn:microsoft.com/office/officeart/2018/5/layout/IconCircleLabelList"/>
    <dgm:cxn modelId="{844E620E-FE70-4C0C-9320-1FCE2B995070}" type="presParOf" srcId="{1ED8AB46-22CD-40CD-B76F-D4F76700C436}" destId="{65FE7697-1A83-4082-AB44-13C779DDDAE9}" srcOrd="4" destOrd="0" presId="urn:microsoft.com/office/officeart/2018/5/layout/IconCircleLabelList"/>
    <dgm:cxn modelId="{8B035121-3463-432A-8628-88EBDDB8FCEE}" type="presParOf" srcId="{65FE7697-1A83-4082-AB44-13C779DDDAE9}" destId="{378D5024-5ABC-4E7A-A810-B0AB0AC274BF}" srcOrd="0" destOrd="0" presId="urn:microsoft.com/office/officeart/2018/5/layout/IconCircleLabelList"/>
    <dgm:cxn modelId="{74EB957D-82A1-4368-A77B-3BA86B9C3360}" type="presParOf" srcId="{65FE7697-1A83-4082-AB44-13C779DDDAE9}" destId="{B828DCB4-7FE2-449F-9405-9B6232A68B44}" srcOrd="1" destOrd="0" presId="urn:microsoft.com/office/officeart/2018/5/layout/IconCircleLabelList"/>
    <dgm:cxn modelId="{8719DE69-742A-45D0-93B9-E14F849A4684}" type="presParOf" srcId="{65FE7697-1A83-4082-AB44-13C779DDDAE9}" destId="{228860E5-AF48-433C-8F99-9AD61508E4CD}" srcOrd="2" destOrd="0" presId="urn:microsoft.com/office/officeart/2018/5/layout/IconCircleLabelList"/>
    <dgm:cxn modelId="{1E3430B1-C6CA-46AB-A646-B0C070F1A624}" type="presParOf" srcId="{65FE7697-1A83-4082-AB44-13C779DDDAE9}" destId="{1D692D33-9E22-4AFC-BFB1-16D0BD47E5D6}" srcOrd="3" destOrd="0" presId="urn:microsoft.com/office/officeart/2018/5/layout/IconCircleLabelList"/>
    <dgm:cxn modelId="{FAB629FD-DDAE-454B-94BB-03BB257DB323}" type="presParOf" srcId="{1ED8AB46-22CD-40CD-B76F-D4F76700C436}" destId="{47E1C976-8B87-471F-A9DC-1F159D10BC3D}" srcOrd="5" destOrd="0" presId="urn:microsoft.com/office/officeart/2018/5/layout/IconCircleLabelList"/>
    <dgm:cxn modelId="{0EE5600E-9508-4DFF-B482-858A35DBBF97}" type="presParOf" srcId="{1ED8AB46-22CD-40CD-B76F-D4F76700C436}" destId="{9BF5A344-7B5E-47C1-8E7F-B8BE370E5890}" srcOrd="6" destOrd="0" presId="urn:microsoft.com/office/officeart/2018/5/layout/IconCircleLabelList"/>
    <dgm:cxn modelId="{DE5A75FF-3E03-442C-88C2-2365A169DB5A}" type="presParOf" srcId="{9BF5A344-7B5E-47C1-8E7F-B8BE370E5890}" destId="{CF492AEA-E097-495B-8180-8D97D78AC84C}" srcOrd="0" destOrd="0" presId="urn:microsoft.com/office/officeart/2018/5/layout/IconCircleLabelList"/>
    <dgm:cxn modelId="{37F3EE9D-C06D-43E5-8733-8568A49AB3AA}" type="presParOf" srcId="{9BF5A344-7B5E-47C1-8E7F-B8BE370E5890}" destId="{11959301-1230-44E2-9FCC-4AA8BA2951A1}" srcOrd="1" destOrd="0" presId="urn:microsoft.com/office/officeart/2018/5/layout/IconCircleLabelList"/>
    <dgm:cxn modelId="{1A28C2FA-709F-4A01-9945-9BCA71D1B00F}" type="presParOf" srcId="{9BF5A344-7B5E-47C1-8E7F-B8BE370E5890}" destId="{0EDDBE83-F733-4DA3-ACF1-44D7D8FFC8E0}" srcOrd="2" destOrd="0" presId="urn:microsoft.com/office/officeart/2018/5/layout/IconCircleLabelList"/>
    <dgm:cxn modelId="{AB2FE030-45B1-45F8-9D97-8F49405F9043}" type="presParOf" srcId="{9BF5A344-7B5E-47C1-8E7F-B8BE370E5890}" destId="{4A6B9152-2A87-4F97-81C3-0A3175635049}" srcOrd="3" destOrd="0" presId="urn:microsoft.com/office/officeart/2018/5/layout/IconCircleLabelList"/>
    <dgm:cxn modelId="{E15541C8-084F-4912-891C-33BD3B74ACC4}" type="presParOf" srcId="{1ED8AB46-22CD-40CD-B76F-D4F76700C436}" destId="{7BEE0F35-5B6D-428C-BAD6-D7F7BD879043}" srcOrd="7" destOrd="0" presId="urn:microsoft.com/office/officeart/2018/5/layout/IconCircleLabelList"/>
    <dgm:cxn modelId="{7F354BE3-45D8-47DF-8177-9C2D5285E0BB}" type="presParOf" srcId="{1ED8AB46-22CD-40CD-B76F-D4F76700C436}" destId="{AAEDBEA4-6F38-4BEC-B6A1-BA55B0DB8244}" srcOrd="8" destOrd="0" presId="urn:microsoft.com/office/officeart/2018/5/layout/IconCircleLabelList"/>
    <dgm:cxn modelId="{5591F603-C3C9-4770-B838-EF64FFB3012F}" type="presParOf" srcId="{AAEDBEA4-6F38-4BEC-B6A1-BA55B0DB8244}" destId="{3F0BFF48-C019-4145-A964-B40C4C59D23A}" srcOrd="0" destOrd="0" presId="urn:microsoft.com/office/officeart/2018/5/layout/IconCircleLabelList"/>
    <dgm:cxn modelId="{C4C4D05A-1EEA-4611-81F4-CBED649BD722}" type="presParOf" srcId="{AAEDBEA4-6F38-4BEC-B6A1-BA55B0DB8244}" destId="{E55744D9-E02B-404B-BEBF-9F8DCC041730}" srcOrd="1" destOrd="0" presId="urn:microsoft.com/office/officeart/2018/5/layout/IconCircleLabelList"/>
    <dgm:cxn modelId="{F4D6D5AB-C580-4D3A-B287-E578D4F653E7}" type="presParOf" srcId="{AAEDBEA4-6F38-4BEC-B6A1-BA55B0DB8244}" destId="{15EE2F1A-EB8C-4EBA-A677-F89CD158FDFB}" srcOrd="2" destOrd="0" presId="urn:microsoft.com/office/officeart/2018/5/layout/IconCircleLabelList"/>
    <dgm:cxn modelId="{C3C011C1-C98C-4057-A02A-0575FE587221}" type="presParOf" srcId="{AAEDBEA4-6F38-4BEC-B6A1-BA55B0DB8244}" destId="{3D96EC0E-38F4-4545-9495-09DF6142680F}" srcOrd="3" destOrd="0" presId="urn:microsoft.com/office/officeart/2018/5/layout/IconCircleLabelList"/>
    <dgm:cxn modelId="{39531673-F47B-41D6-8CB6-E0D41E272692}" type="presParOf" srcId="{1ED8AB46-22CD-40CD-B76F-D4F76700C436}" destId="{687B335C-D809-47CD-8E1E-6BC1EE0A401F}" srcOrd="9" destOrd="0" presId="urn:microsoft.com/office/officeart/2018/5/layout/IconCircleLabelList"/>
    <dgm:cxn modelId="{AA73AE9D-89DA-462B-B363-D3589C52C223}" type="presParOf" srcId="{1ED8AB46-22CD-40CD-B76F-D4F76700C436}" destId="{70F02E02-1FBD-427A-8247-241D9A87117F}" srcOrd="10" destOrd="0" presId="urn:microsoft.com/office/officeart/2018/5/layout/IconCircleLabelList"/>
    <dgm:cxn modelId="{6E00C7FB-3005-405E-901A-D50B95ED5550}" type="presParOf" srcId="{70F02E02-1FBD-427A-8247-241D9A87117F}" destId="{E275218F-3CC7-4A4F-A641-804B45B347F0}" srcOrd="0" destOrd="0" presId="urn:microsoft.com/office/officeart/2018/5/layout/IconCircleLabelList"/>
    <dgm:cxn modelId="{49EB5B02-BE53-47C1-B724-2DC39E0531D9}" type="presParOf" srcId="{70F02E02-1FBD-427A-8247-241D9A87117F}" destId="{9382584F-1650-4D88-93BD-18B7FDF90106}" srcOrd="1" destOrd="0" presId="urn:microsoft.com/office/officeart/2018/5/layout/IconCircleLabelList"/>
    <dgm:cxn modelId="{0E806F58-788D-4845-A77A-663D18B74437}" type="presParOf" srcId="{70F02E02-1FBD-427A-8247-241D9A87117F}" destId="{2E1E017B-A442-4A8F-80F7-BAE6BA4E9B5D}" srcOrd="2" destOrd="0" presId="urn:microsoft.com/office/officeart/2018/5/layout/IconCircleLabelList"/>
    <dgm:cxn modelId="{9C15CB41-B2F6-4D12-938E-B0C47B15CE72}" type="presParOf" srcId="{70F02E02-1FBD-427A-8247-241D9A87117F}" destId="{18C6430F-AEB7-4C18-9AE1-5B18B82DA39C}" srcOrd="3" destOrd="0" presId="urn:microsoft.com/office/officeart/2018/5/layout/IconCircleLabelList"/>
    <dgm:cxn modelId="{D8850AF7-EB3C-4FCE-96FB-2F3C041DF990}" type="presParOf" srcId="{1ED8AB46-22CD-40CD-B76F-D4F76700C436}" destId="{90C4E1A0-B06F-4797-B971-49EA212E833F}" srcOrd="11" destOrd="0" presId="urn:microsoft.com/office/officeart/2018/5/layout/IconCircleLabelList"/>
    <dgm:cxn modelId="{3D6F720D-D70A-4C5A-A194-4F6B16ECA293}" type="presParOf" srcId="{1ED8AB46-22CD-40CD-B76F-D4F76700C436}" destId="{8130752C-3D0B-4674-92B7-66CEEB354847}" srcOrd="12" destOrd="0" presId="urn:microsoft.com/office/officeart/2018/5/layout/IconCircleLabelList"/>
    <dgm:cxn modelId="{49B8E126-C81B-4A46-A3C9-A7907FC41DA6}" type="presParOf" srcId="{8130752C-3D0B-4674-92B7-66CEEB354847}" destId="{176DADB8-2CD1-4CE0-8130-C22DCCA18A6A}" srcOrd="0" destOrd="0" presId="urn:microsoft.com/office/officeart/2018/5/layout/IconCircleLabelList"/>
    <dgm:cxn modelId="{C800CF20-DE28-496D-97E9-10E110EBD6DB}" type="presParOf" srcId="{8130752C-3D0B-4674-92B7-66CEEB354847}" destId="{8E681F96-2AAB-4A66-9B3C-67763A867A07}" srcOrd="1" destOrd="0" presId="urn:microsoft.com/office/officeart/2018/5/layout/IconCircleLabelList"/>
    <dgm:cxn modelId="{8A4A172C-7847-4137-B214-34BB1E3C9F45}" type="presParOf" srcId="{8130752C-3D0B-4674-92B7-66CEEB354847}" destId="{C73253EE-2A47-4364-903D-4076D93BC7F0}" srcOrd="2" destOrd="0" presId="urn:microsoft.com/office/officeart/2018/5/layout/IconCircleLabelList"/>
    <dgm:cxn modelId="{FD04BF20-9FC2-42D8-9D07-5D05248EBE75}" type="presParOf" srcId="{8130752C-3D0B-4674-92B7-66CEEB354847}" destId="{9C512B36-E5BB-4A49-8208-26BB58F3ED5F}" srcOrd="3" destOrd="0" presId="urn:microsoft.com/office/officeart/2018/5/layout/IconCircleLabelList"/>
    <dgm:cxn modelId="{255C7476-419F-469E-B811-81E2AAA62EB2}" type="presParOf" srcId="{1ED8AB46-22CD-40CD-B76F-D4F76700C436}" destId="{66B02196-08AE-48C9-BD6A-A09647C04FA0}" srcOrd="13" destOrd="0" presId="urn:microsoft.com/office/officeart/2018/5/layout/IconCircleLabelList"/>
    <dgm:cxn modelId="{814FDEB9-9288-45A8-A6B7-BAB048AD0C8F}" type="presParOf" srcId="{1ED8AB46-22CD-40CD-B76F-D4F76700C436}" destId="{AB6D4187-AB03-4B38-B062-21781A69D0B1}" srcOrd="14" destOrd="0" presId="urn:microsoft.com/office/officeart/2018/5/layout/IconCircleLabelList"/>
    <dgm:cxn modelId="{C41BBA5D-7B59-4C56-920E-5F2B9DF22FC5}" type="presParOf" srcId="{AB6D4187-AB03-4B38-B062-21781A69D0B1}" destId="{88DD58A0-6328-40BF-8821-1F4E9AE6039B}" srcOrd="0" destOrd="0" presId="urn:microsoft.com/office/officeart/2018/5/layout/IconCircleLabelList"/>
    <dgm:cxn modelId="{A94BC352-C862-4F5D-8A4B-C67FD0B9E3AD}" type="presParOf" srcId="{AB6D4187-AB03-4B38-B062-21781A69D0B1}" destId="{67878022-10B2-48AC-9726-D13F50DA4857}" srcOrd="1" destOrd="0" presId="urn:microsoft.com/office/officeart/2018/5/layout/IconCircleLabelList"/>
    <dgm:cxn modelId="{7AFA71C7-8A59-4B3B-B6C5-7AD54B129118}" type="presParOf" srcId="{AB6D4187-AB03-4B38-B062-21781A69D0B1}" destId="{809E08B6-5577-49FA-A3F0-1B4D4EE4BAE7}" srcOrd="2" destOrd="0" presId="urn:microsoft.com/office/officeart/2018/5/layout/IconCircleLabelList"/>
    <dgm:cxn modelId="{2C61279C-2CCD-4B17-B222-E83B46424026}" type="presParOf" srcId="{AB6D4187-AB03-4B38-B062-21781A69D0B1}" destId="{32A856B6-6F62-4454-979C-E6CDF051ABB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10FB8-42B1-46E0-9BD2-9023EB684CB5}">
      <dsp:nvSpPr>
        <dsp:cNvPr id="0" name=""/>
        <dsp:cNvSpPr/>
      </dsp:nvSpPr>
      <dsp:spPr>
        <a:xfrm>
          <a:off x="5993090" y="1536976"/>
          <a:ext cx="2842022" cy="2842022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/>
            <a:t>IT</a:t>
          </a:r>
          <a:endParaRPr lang="ru-RU" sz="9600" kern="1200" dirty="0"/>
        </a:p>
      </dsp:txBody>
      <dsp:txXfrm>
        <a:off x="6564463" y="2202706"/>
        <a:ext cx="1699276" cy="1460858"/>
      </dsp:txXfrm>
    </dsp:sp>
    <dsp:sp modelId="{39257534-C785-4912-B344-6755797E8A34}">
      <dsp:nvSpPr>
        <dsp:cNvPr id="0" name=""/>
        <dsp:cNvSpPr/>
      </dsp:nvSpPr>
      <dsp:spPr>
        <a:xfrm>
          <a:off x="3895076" y="1944240"/>
          <a:ext cx="2066925" cy="2066925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 dirty="0"/>
        </a:p>
      </dsp:txBody>
      <dsp:txXfrm>
        <a:off x="4415431" y="2467740"/>
        <a:ext cx="1026215" cy="1019925"/>
      </dsp:txXfrm>
    </dsp:sp>
    <dsp:sp modelId="{BBADEDE5-9458-4D8D-82AD-D872B1DC6D58}">
      <dsp:nvSpPr>
        <dsp:cNvPr id="0" name=""/>
        <dsp:cNvSpPr/>
      </dsp:nvSpPr>
      <dsp:spPr>
        <a:xfrm rot="19917670">
          <a:off x="4580437" y="108607"/>
          <a:ext cx="2456660" cy="2262054"/>
        </a:xfrm>
        <a:prstGeom prst="gear6">
          <a:avLst/>
        </a:prstGeom>
        <a:solidFill>
          <a:srgbClr val="009E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900000">
        <a:off x="5130797" y="593199"/>
        <a:ext cx="1355940" cy="1292869"/>
      </dsp:txXfrm>
    </dsp:sp>
    <dsp:sp modelId="{4CFA8D89-2DE0-45C5-816A-4B883152F4DB}">
      <dsp:nvSpPr>
        <dsp:cNvPr id="0" name=""/>
        <dsp:cNvSpPr/>
      </dsp:nvSpPr>
      <dsp:spPr>
        <a:xfrm>
          <a:off x="5773279" y="955809"/>
          <a:ext cx="3637788" cy="3637788"/>
        </a:xfrm>
        <a:prstGeom prst="circularArrow">
          <a:avLst>
            <a:gd name="adj1" fmla="val 4688"/>
            <a:gd name="adj2" fmla="val 299029"/>
            <a:gd name="adj3" fmla="val 2535359"/>
            <a:gd name="adj4" fmla="val 158205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1BA4D-BD51-4D67-BF78-07F83B94E308}">
      <dsp:nvSpPr>
        <dsp:cNvPr id="0" name=""/>
        <dsp:cNvSpPr/>
      </dsp:nvSpPr>
      <dsp:spPr>
        <a:xfrm>
          <a:off x="3281474" y="1488972"/>
          <a:ext cx="2643080" cy="264308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1816C-B24A-456E-AA76-7C94AAF13C1E}">
      <dsp:nvSpPr>
        <dsp:cNvPr id="0" name=""/>
        <dsp:cNvSpPr/>
      </dsp:nvSpPr>
      <dsp:spPr>
        <a:xfrm>
          <a:off x="4213908" y="-254813"/>
          <a:ext cx="2849773" cy="28497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73B8F-E90D-45F5-A789-9956123E3730}">
      <dsp:nvSpPr>
        <dsp:cNvPr id="0" name=""/>
        <dsp:cNvSpPr/>
      </dsp:nvSpPr>
      <dsp:spPr>
        <a:xfrm>
          <a:off x="0" y="192212"/>
          <a:ext cx="4566671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Сурков Федор Алексеевич, к.ф.-м.н., зав.каф.  Глобальных информационных систем</a:t>
          </a:r>
          <a:endParaRPr lang="en-US" sz="1700" kern="1200"/>
        </a:p>
      </dsp:txBody>
      <dsp:txXfrm>
        <a:off x="33012" y="225224"/>
        <a:ext cx="4500647" cy="610236"/>
      </dsp:txXfrm>
    </dsp:sp>
    <dsp:sp modelId="{BE91F4BA-18B5-4117-B660-4D558060C793}">
      <dsp:nvSpPr>
        <dsp:cNvPr id="0" name=""/>
        <dsp:cNvSpPr/>
      </dsp:nvSpPr>
      <dsp:spPr>
        <a:xfrm>
          <a:off x="0" y="917432"/>
          <a:ext cx="4566671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Тютюнов Юрий Викторович, д.ф.-м.н., профессор</a:t>
          </a:r>
          <a:endParaRPr lang="en-US" sz="1700" kern="1200"/>
        </a:p>
      </dsp:txBody>
      <dsp:txXfrm>
        <a:off x="33012" y="950444"/>
        <a:ext cx="4500647" cy="610236"/>
      </dsp:txXfrm>
    </dsp:sp>
    <dsp:sp modelId="{ACD079A9-9415-49FC-A831-674810570EEE}">
      <dsp:nvSpPr>
        <dsp:cNvPr id="0" name=""/>
        <dsp:cNvSpPr/>
      </dsp:nvSpPr>
      <dsp:spPr>
        <a:xfrm>
          <a:off x="0" y="1642652"/>
          <a:ext cx="4566671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Селютин Виктор Владимирович, к.ф.-м.н., старший научный сотрудник</a:t>
          </a:r>
          <a:endParaRPr lang="en-US" sz="1700" kern="1200"/>
        </a:p>
      </dsp:txBody>
      <dsp:txXfrm>
        <a:off x="33012" y="1675664"/>
        <a:ext cx="4500647" cy="610236"/>
      </dsp:txXfrm>
    </dsp:sp>
    <dsp:sp modelId="{3B5CC935-67E8-4B89-ADF8-ED6D74D01AFC}">
      <dsp:nvSpPr>
        <dsp:cNvPr id="0" name=""/>
        <dsp:cNvSpPr/>
      </dsp:nvSpPr>
      <dsp:spPr>
        <a:xfrm>
          <a:off x="0" y="2367872"/>
          <a:ext cx="4566671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Петкова Наталья Винедиктовна, к.э.н., доцент</a:t>
          </a:r>
          <a:endParaRPr lang="en-US" sz="1700" kern="1200"/>
        </a:p>
      </dsp:txBody>
      <dsp:txXfrm>
        <a:off x="33012" y="2400884"/>
        <a:ext cx="4500647" cy="610236"/>
      </dsp:txXfrm>
    </dsp:sp>
    <dsp:sp modelId="{E55CDE49-C74D-428A-8460-189D698E34A0}">
      <dsp:nvSpPr>
        <dsp:cNvPr id="0" name=""/>
        <dsp:cNvSpPr/>
      </dsp:nvSpPr>
      <dsp:spPr>
        <a:xfrm>
          <a:off x="0" y="3093092"/>
          <a:ext cx="4566671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Ушканова Елена Васильевна, старший преподаватель</a:t>
          </a:r>
          <a:endParaRPr lang="en-US" sz="1700" kern="1200"/>
        </a:p>
      </dsp:txBody>
      <dsp:txXfrm>
        <a:off x="33012" y="3126104"/>
        <a:ext cx="4500647" cy="610236"/>
      </dsp:txXfrm>
    </dsp:sp>
    <dsp:sp modelId="{97842C1E-4555-477D-99FF-03BB57B31223}">
      <dsp:nvSpPr>
        <dsp:cNvPr id="0" name=""/>
        <dsp:cNvSpPr/>
      </dsp:nvSpPr>
      <dsp:spPr>
        <a:xfrm>
          <a:off x="0" y="3818312"/>
          <a:ext cx="4566671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Машегирова Ольга Борисовна, старший преподаватель</a:t>
          </a:r>
          <a:endParaRPr lang="en-US" sz="1700" kern="1200"/>
        </a:p>
      </dsp:txBody>
      <dsp:txXfrm>
        <a:off x="33012" y="3851324"/>
        <a:ext cx="4500647" cy="610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603F8-614B-4840-A2A6-947B85CC4ADD}">
      <dsp:nvSpPr>
        <dsp:cNvPr id="0" name=""/>
        <dsp:cNvSpPr/>
      </dsp:nvSpPr>
      <dsp:spPr>
        <a:xfrm>
          <a:off x="1121310" y="110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FF525-63C2-4134-A257-44CDEFFEEBA2}">
      <dsp:nvSpPr>
        <dsp:cNvPr id="0" name=""/>
        <dsp:cNvSpPr/>
      </dsp:nvSpPr>
      <dsp:spPr>
        <a:xfrm>
          <a:off x="1355310" y="34465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29594-49F3-442D-97A4-34748C1EC17A}">
      <dsp:nvSpPr>
        <dsp:cNvPr id="0" name=""/>
        <dsp:cNvSpPr/>
      </dsp:nvSpPr>
      <dsp:spPr>
        <a:xfrm>
          <a:off x="770310" y="1550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/>
            <a:t>Территориальные органы Росреестра</a:t>
          </a:r>
          <a:endParaRPr lang="en-US" sz="1100" kern="1200" dirty="0"/>
        </a:p>
      </dsp:txBody>
      <dsp:txXfrm>
        <a:off x="770310" y="1550658"/>
        <a:ext cx="1800000" cy="855000"/>
      </dsp:txXfrm>
    </dsp:sp>
    <dsp:sp modelId="{D5C6AF9A-5606-4C8C-ADB5-7DDADBA67580}">
      <dsp:nvSpPr>
        <dsp:cNvPr id="0" name=""/>
        <dsp:cNvSpPr/>
      </dsp:nvSpPr>
      <dsp:spPr>
        <a:xfrm>
          <a:off x="3236310" y="110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DCFD5-9788-40A2-B552-D797CA00A883}">
      <dsp:nvSpPr>
        <dsp:cNvPr id="0" name=""/>
        <dsp:cNvSpPr/>
      </dsp:nvSpPr>
      <dsp:spPr>
        <a:xfrm>
          <a:off x="3470310" y="34465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E1973-E722-4A44-BA54-B23700698820}">
      <dsp:nvSpPr>
        <dsp:cNvPr id="0" name=""/>
        <dsp:cNvSpPr/>
      </dsp:nvSpPr>
      <dsp:spPr>
        <a:xfrm>
          <a:off x="2885310" y="1550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/>
            <a:t>Информационно-аналитические отделы региональных министерств и ведомств</a:t>
          </a:r>
          <a:endParaRPr lang="en-US" sz="1100" kern="1200" dirty="0"/>
        </a:p>
      </dsp:txBody>
      <dsp:txXfrm>
        <a:off x="2885310" y="1550658"/>
        <a:ext cx="1800000" cy="855000"/>
      </dsp:txXfrm>
    </dsp:sp>
    <dsp:sp modelId="{378D5024-5ABC-4E7A-A810-B0AB0AC274BF}">
      <dsp:nvSpPr>
        <dsp:cNvPr id="0" name=""/>
        <dsp:cNvSpPr/>
      </dsp:nvSpPr>
      <dsp:spPr>
        <a:xfrm>
          <a:off x="5351310" y="110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8DCB4-7FE2-449F-9405-9B6232A68B44}">
      <dsp:nvSpPr>
        <dsp:cNvPr id="0" name=""/>
        <dsp:cNvSpPr/>
      </dsp:nvSpPr>
      <dsp:spPr>
        <a:xfrm>
          <a:off x="5585310" y="34465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92D33-9E22-4AFC-BFB1-16D0BD47E5D6}">
      <dsp:nvSpPr>
        <dsp:cNvPr id="0" name=""/>
        <dsp:cNvSpPr/>
      </dsp:nvSpPr>
      <dsp:spPr>
        <a:xfrm>
          <a:off x="5000310" y="1550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Департаменты архитектуры и градостроительства </a:t>
          </a:r>
          <a:endParaRPr lang="en-US" sz="1100" kern="1200"/>
        </a:p>
      </dsp:txBody>
      <dsp:txXfrm>
        <a:off x="5000310" y="1550658"/>
        <a:ext cx="1800000" cy="855000"/>
      </dsp:txXfrm>
    </dsp:sp>
    <dsp:sp modelId="{CF492AEA-E097-495B-8180-8D97D78AC84C}">
      <dsp:nvSpPr>
        <dsp:cNvPr id="0" name=""/>
        <dsp:cNvSpPr/>
      </dsp:nvSpPr>
      <dsp:spPr>
        <a:xfrm>
          <a:off x="7466310" y="110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59301-1230-44E2-9FCC-4AA8BA2951A1}">
      <dsp:nvSpPr>
        <dsp:cNvPr id="0" name=""/>
        <dsp:cNvSpPr/>
      </dsp:nvSpPr>
      <dsp:spPr>
        <a:xfrm>
          <a:off x="7700310" y="34465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B9152-2A87-4F97-81C3-0A3175635049}">
      <dsp:nvSpPr>
        <dsp:cNvPr id="0" name=""/>
        <dsp:cNvSpPr/>
      </dsp:nvSpPr>
      <dsp:spPr>
        <a:xfrm>
          <a:off x="7115310" y="1550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Университеты и другие образовательные учреждения</a:t>
          </a:r>
          <a:endParaRPr lang="en-US" sz="1100" kern="1200"/>
        </a:p>
      </dsp:txBody>
      <dsp:txXfrm>
        <a:off x="7115310" y="1550658"/>
        <a:ext cx="1800000" cy="855000"/>
      </dsp:txXfrm>
    </dsp:sp>
    <dsp:sp modelId="{3F0BFF48-C019-4145-A964-B40C4C59D23A}">
      <dsp:nvSpPr>
        <dsp:cNvPr id="0" name=""/>
        <dsp:cNvSpPr/>
      </dsp:nvSpPr>
      <dsp:spPr>
        <a:xfrm>
          <a:off x="9581310" y="110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744D9-E02B-404B-BEBF-9F8DCC041730}">
      <dsp:nvSpPr>
        <dsp:cNvPr id="0" name=""/>
        <dsp:cNvSpPr/>
      </dsp:nvSpPr>
      <dsp:spPr>
        <a:xfrm>
          <a:off x="9815310" y="34465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6EC0E-38F4-4545-9495-09DF6142680F}">
      <dsp:nvSpPr>
        <dsp:cNvPr id="0" name=""/>
        <dsp:cNvSpPr/>
      </dsp:nvSpPr>
      <dsp:spPr>
        <a:xfrm>
          <a:off x="9230310" y="1550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Научно-исследовательские институты</a:t>
          </a:r>
          <a:endParaRPr lang="en-US" sz="1100" kern="1200"/>
        </a:p>
      </dsp:txBody>
      <dsp:txXfrm>
        <a:off x="9230310" y="1550658"/>
        <a:ext cx="1800000" cy="855000"/>
      </dsp:txXfrm>
    </dsp:sp>
    <dsp:sp modelId="{E275218F-3CC7-4A4F-A641-804B45B347F0}">
      <dsp:nvSpPr>
        <dsp:cNvPr id="0" name=""/>
        <dsp:cNvSpPr/>
      </dsp:nvSpPr>
      <dsp:spPr>
        <a:xfrm>
          <a:off x="3236310" y="2855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2584F-1650-4D88-93BD-18B7FDF90106}">
      <dsp:nvSpPr>
        <dsp:cNvPr id="0" name=""/>
        <dsp:cNvSpPr/>
      </dsp:nvSpPr>
      <dsp:spPr>
        <a:xfrm>
          <a:off x="3470310" y="3089658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6430F-AEB7-4C18-9AE1-5B18B82DA39C}">
      <dsp:nvSpPr>
        <dsp:cNvPr id="0" name=""/>
        <dsp:cNvSpPr/>
      </dsp:nvSpPr>
      <dsp:spPr>
        <a:xfrm>
          <a:off x="2885310" y="4295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Коммерческие организации, специализирующихся в области землеустройства и недвижимости</a:t>
          </a:r>
          <a:endParaRPr lang="en-US" sz="1100" kern="1200"/>
        </a:p>
      </dsp:txBody>
      <dsp:txXfrm>
        <a:off x="2885310" y="4295658"/>
        <a:ext cx="1800000" cy="855000"/>
      </dsp:txXfrm>
    </dsp:sp>
    <dsp:sp modelId="{176DADB8-2CD1-4CE0-8130-C22DCCA18A6A}">
      <dsp:nvSpPr>
        <dsp:cNvPr id="0" name=""/>
        <dsp:cNvSpPr/>
      </dsp:nvSpPr>
      <dsp:spPr>
        <a:xfrm>
          <a:off x="5351310" y="2855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81F96-2AAB-4A66-9B3C-67763A867A07}">
      <dsp:nvSpPr>
        <dsp:cNvPr id="0" name=""/>
        <dsp:cNvSpPr/>
      </dsp:nvSpPr>
      <dsp:spPr>
        <a:xfrm>
          <a:off x="5585310" y="3089658"/>
          <a:ext cx="630000" cy="6300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12B36-E5BB-4A49-8208-26BB58F3ED5F}">
      <dsp:nvSpPr>
        <dsp:cNvPr id="0" name=""/>
        <dsp:cNvSpPr/>
      </dsp:nvSpPr>
      <dsp:spPr>
        <a:xfrm>
          <a:off x="5000310" y="4295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Службы Росреестра, земельной политики и земельного законодательства</a:t>
          </a:r>
          <a:endParaRPr lang="en-US" sz="1100" kern="1200"/>
        </a:p>
      </dsp:txBody>
      <dsp:txXfrm>
        <a:off x="5000310" y="4295658"/>
        <a:ext cx="1800000" cy="855000"/>
      </dsp:txXfrm>
    </dsp:sp>
    <dsp:sp modelId="{88DD58A0-6328-40BF-8821-1F4E9AE6039B}">
      <dsp:nvSpPr>
        <dsp:cNvPr id="0" name=""/>
        <dsp:cNvSpPr/>
      </dsp:nvSpPr>
      <dsp:spPr>
        <a:xfrm>
          <a:off x="7466310" y="2855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78022-10B2-48AC-9726-D13F50DA4857}">
      <dsp:nvSpPr>
        <dsp:cNvPr id="0" name=""/>
        <dsp:cNvSpPr/>
      </dsp:nvSpPr>
      <dsp:spPr>
        <a:xfrm>
          <a:off x="7700310" y="3089658"/>
          <a:ext cx="630000" cy="63000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856B6-6F62-4454-979C-E6CDF051ABBF}">
      <dsp:nvSpPr>
        <dsp:cNvPr id="0" name=""/>
        <dsp:cNvSpPr/>
      </dsp:nvSpPr>
      <dsp:spPr>
        <a:xfrm>
          <a:off x="7115310" y="4295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Саморегулируемые организации кадастровых инженеров</a:t>
          </a:r>
          <a:endParaRPr lang="en-US" sz="1100" kern="1200"/>
        </a:p>
      </dsp:txBody>
      <dsp:txXfrm>
        <a:off x="7115310" y="4295658"/>
        <a:ext cx="1800000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84392-E329-412C-861A-D011E40F294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0918-B56C-491E-A32C-3B66D72B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6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ГИС вокруг нас!</a:t>
            </a:r>
          </a:p>
          <a:p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Какой сайт вы чаще всего открываете в начале работы над проектом? Скорее всего это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Яндекс.карты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карты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Wikimapia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OpenStreetMap</a:t>
            </a:r>
            <a:b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мы это делаем уже на автомате так же, как и заказываем такси, смотрим пробки на карте, или ставим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геотег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фотографии. </a:t>
            </a:r>
            <a:b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эти технологии объединяет одна основа: это геоинформационные системы (или ГИС), в задачи которых входит привязка данных к земному шару (отсюда корень 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хранение и анализ огромных массивов информации. </a:t>
            </a:r>
            <a:b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33237-CFE6-4E3F-877A-5CA75588F0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5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42A78-E708-49D2-904F-EF7C34FB5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E71C0B-BFCD-4200-A288-41A32CD24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E74FC-F51F-4E85-BE7F-2707D6DE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178BB-FB53-4134-92D9-078CBB06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5CC34-C0C5-4B83-B65F-7ABFCC91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6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EE629-8B78-4370-ACC5-AD042950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BF3A59-38E2-445F-8601-5A74D62E5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12674C-C26A-4F2D-A4BF-FC13DEB8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CF607-D00D-4350-94D5-12FDB497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DB95E-A4F4-41E6-9D2E-ADFB9F19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3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B210D0-34E9-4E64-9BF3-EEE70D8CB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25467-E187-42CC-BCFB-BFE14705A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266C99-86C1-49B0-87A6-739A50AC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2C6BA-4F25-412E-AC96-B1704D07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405DE2-F784-4DDE-9B4E-ACB684F0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4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740B-DCD4-4DC8-AC80-E7719598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45BF2-532A-4373-A418-3AEA2BFFC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F52FA-724D-48D8-8479-7632C16B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E63DB-A4DE-416F-9805-533EB842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DD9B0-F9AD-4F1B-BF0F-340877F8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5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EBE34-1B0E-40FF-AC61-1C9A7AF1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FD086-FFF6-4281-9C1E-A5023BFE5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B4BDF-343A-4993-BC12-E36DB023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96F5FD-E2D1-480B-A200-BF42E0B4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DE49E-11E2-4011-ADD6-43210DDB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1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96B15-818F-43C1-A15F-5CDD54A3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CCDA68-6B66-495D-AB2E-A545A51CC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0674CF-F5BF-46BB-9EC3-98C3C5639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009D06-BE5E-41E5-B2D0-813B08CB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6A7F70-3C8F-4303-935A-D48AD204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36F8E2-16EA-4D55-A624-EAE82537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1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6129-5F36-4DC4-AB0A-DB83C40A6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F24DEE-71F7-4605-BAB1-1847226B8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BA23F1-3FF1-42BC-9922-E093A925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9DF928-39AB-429D-A057-FA145BC52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008836-697E-432B-8900-CF94911D8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155F09-CAC5-4464-BFFD-C5AE9F63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4D53EA-6011-44BF-BE4B-B889B9EE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241F8A-A393-4254-9F99-FC276656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5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7BC6B-F136-4D48-8C2A-ACFF0ECE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F2020D-10C3-4D97-8EC2-DBEDAADA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66E9E7-D5AA-4137-8321-E586D1A3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B67E17-F14C-4DC0-AC58-B0518BC9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7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0998D2-AB36-4DE8-AA32-41D573A1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ECE374-7FA9-4C60-A14B-72309FF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396CA7-1E47-4F6C-AD8F-5A5D3C8A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4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43EB1-42CA-4B04-80A3-B5FBA3CD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DFA2C-7590-442B-88D9-3E6581EE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F65608-08D2-41B4-9320-85729CB6A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610445-B25E-4F96-A3D4-8BB81CD9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2A9D13-B347-4961-8EAC-06572727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311911-7838-490A-89A7-38AE0737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4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5D2ED-E354-44A4-9C67-E54B3AD6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0285E6-AF98-461F-91D9-6B4E3CB1E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6D292-D9E4-401A-9C0E-8D7105112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664654-931C-4953-BD09-B4ADB301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3C43C4-34B3-4EFF-883A-2905AB29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F4A8F-49CA-4000-BA9A-6F796241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2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6A07B-B970-42ED-8904-8BF46FF6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C6DFC-EB41-426F-AE84-FEBBC4491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0F4E9-718D-4C84-B03A-C140F9622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E447-BE24-4C45-B074-1D7192C729B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87FC9-D016-4A0B-8657-6401FFC14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AEF06-4877-47C5-A262-B0ABAECF4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5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khipova@sfedu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Olga_arkhipov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4.png"/><Relationship Id="rId5" Type="http://schemas.openxmlformats.org/officeDocument/2006/relationships/diagramData" Target="../diagrams/data2.xml"/><Relationship Id="rId10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утник&#10;&#10;Описание создано автоматически">
            <a:extLst>
              <a:ext uri="{FF2B5EF4-FFF2-40B4-BE49-F238E27FC236}">
                <a16:creationId xmlns:a16="http://schemas.microsoft.com/office/drawing/2014/main" id="{F7E07B0B-8857-4767-AFF1-8EC132886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5" t="9091" r="1392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4D279-DDC5-4598-8E55-75C452FBF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1666" y="776937"/>
            <a:ext cx="6760314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800" b="1" dirty="0">
                <a:solidFill>
                  <a:srgbClr val="2D3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Геоинформационные технологии и</a:t>
            </a:r>
            <a:br>
              <a:rPr lang="ru-RU" sz="4800" b="1" dirty="0">
                <a:solidFill>
                  <a:srgbClr val="2D3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2D3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космический мониторинг в землеустройстве</a:t>
            </a:r>
            <a:endParaRPr lang="ru-RU" sz="4800" b="1" dirty="0">
              <a:solidFill>
                <a:srgbClr val="2D3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4D9A64-64BF-4B09-9E7F-1B07B9932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820" y="4620072"/>
            <a:ext cx="5501140" cy="1915639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800" b="1" dirty="0">
                <a:solidFill>
                  <a:srgbClr val="161851"/>
                </a:solidFill>
              </a:rPr>
              <a:t>ЮФУ</a:t>
            </a:r>
          </a:p>
          <a:p>
            <a:pPr algn="r"/>
            <a:r>
              <a:rPr lang="ru-RU" sz="2200" b="1" dirty="0">
                <a:solidFill>
                  <a:srgbClr val="161851"/>
                </a:solidFill>
              </a:rPr>
              <a:t>Институт высоких технологий и </a:t>
            </a:r>
            <a:r>
              <a:rPr lang="ru-RU" sz="2200" b="1" dirty="0" err="1">
                <a:solidFill>
                  <a:srgbClr val="161851"/>
                </a:solidFill>
              </a:rPr>
              <a:t>пьезотехники</a:t>
            </a:r>
            <a:endParaRPr lang="ru-RU" sz="2200" b="1" dirty="0">
              <a:solidFill>
                <a:srgbClr val="161851"/>
              </a:solidFill>
            </a:endParaRPr>
          </a:p>
          <a:p>
            <a:pPr algn="r"/>
            <a:r>
              <a:rPr lang="ru-RU" b="1" dirty="0">
                <a:solidFill>
                  <a:srgbClr val="161851"/>
                </a:solidFill>
              </a:rPr>
              <a:t>Руководитель – Архипова Ольга Евгеньевна</a:t>
            </a:r>
          </a:p>
          <a:p>
            <a:pPr algn="r"/>
            <a:r>
              <a:rPr lang="en-US" b="1" i="1" dirty="0" err="1">
                <a:ln/>
                <a:solidFill>
                  <a:srgbClr val="72588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arkhipova</a:t>
            </a:r>
            <a:r>
              <a:rPr lang="en-US" sz="2400" b="1" i="1" dirty="0" err="1">
                <a:ln/>
                <a:solidFill>
                  <a:srgbClr val="72588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@sfedu.ru</a:t>
            </a:r>
            <a:endParaRPr lang="ru-RU" sz="2400" b="1" i="1" dirty="0">
              <a:ln/>
              <a:solidFill>
                <a:srgbClr val="725886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en-US" sz="2400" b="1" i="1" dirty="0" err="1">
                <a:ln/>
                <a:solidFill>
                  <a:srgbClr val="72588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olga_arkhipov@mail.</a:t>
            </a:r>
            <a:r>
              <a:rPr lang="en-US" sz="2400" b="1" i="1" dirty="0" err="1">
                <a:ln/>
                <a:solidFill>
                  <a:srgbClr val="72588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ru</a:t>
            </a:r>
            <a:r>
              <a:rPr lang="en-US" sz="2400" b="1" i="1" dirty="0">
                <a:ln/>
                <a:solidFill>
                  <a:srgbClr val="72588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b="1" dirty="0">
              <a:solidFill>
                <a:srgbClr val="1618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>
              <a:solidFill>
                <a:srgbClr val="16185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A6B1D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183991-FF71-4A00-BF91-4C7D0899E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219" y="0"/>
            <a:ext cx="1945761" cy="14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55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внешний, люди, стая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8E3B2EE5-342D-4DA7-A34C-A4D74E879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CB5D-4931-4700-A2F7-1B29AFBF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800" b="1" dirty="0">
                <a:solidFill>
                  <a:srgbClr val="990033"/>
                </a:solidFill>
              </a:rPr>
              <a:t>Вы станете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ru-RU" sz="2800" b="1" dirty="0">
                <a:solidFill>
                  <a:srgbClr val="990033"/>
                </a:solidFill>
              </a:rPr>
              <a:t>экспертами: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0589DD-43C4-413A-A2BF-AE66D2B8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7147306" cy="4130792"/>
          </a:xfrm>
        </p:spPr>
        <p:txBody>
          <a:bodyPr anchor="t">
            <a:norm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в самых современных разделах геоинформационных технологий и компьютерного </a:t>
            </a:r>
            <a:r>
              <a:rPr lang="en-US" dirty="0">
                <a:cs typeface="Times New Roman" panose="02020603050405020304" pitchFamily="18" charset="0"/>
              </a:rPr>
              <a:t>WEB-</a:t>
            </a:r>
            <a:r>
              <a:rPr lang="ru-RU" dirty="0">
                <a:cs typeface="Times New Roman" panose="02020603050405020304" pitchFamily="18" charset="0"/>
              </a:rPr>
              <a:t>картографирования</a:t>
            </a:r>
          </a:p>
          <a:p>
            <a:r>
              <a:rPr lang="ru-RU" dirty="0">
                <a:cs typeface="Times New Roman" panose="02020603050405020304" pitchFamily="18" charset="0"/>
              </a:rPr>
              <a:t>в обработке и анализе космических снимков высокого разрешения</a:t>
            </a:r>
          </a:p>
          <a:p>
            <a:r>
              <a:rPr lang="ru-RU" dirty="0">
                <a:cs typeface="Times New Roman" panose="02020603050405020304" pitchFamily="18" charset="0"/>
              </a:rPr>
              <a:t>в экономических и юридических вопросах современного управления земельными ресурсами и недвижимостью</a:t>
            </a:r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A4E7ED-2546-43FB-B3E8-F87D946F0F1D}"/>
              </a:ext>
            </a:extLst>
          </p:cNvPr>
          <p:cNvSpPr txBox="1">
            <a:spLocks/>
          </p:cNvSpPr>
          <p:nvPr/>
        </p:nvSpPr>
        <p:spPr>
          <a:xfrm>
            <a:off x="436429" y="-89611"/>
            <a:ext cx="11218543" cy="15225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4800" b="1" dirty="0"/>
              <a:t>Наша цель </a:t>
            </a:r>
            <a:r>
              <a:rPr lang="ru-RU" sz="3200" b="1" dirty="0"/>
              <a:t>– подготовка высококлассных </a:t>
            </a:r>
            <a:r>
              <a:rPr lang="en-US" sz="3200" b="1" dirty="0"/>
              <a:t>IT-</a:t>
            </a:r>
            <a:r>
              <a:rPr lang="ru-RU" sz="3200" b="1" dirty="0"/>
              <a:t>специалистов</a:t>
            </a:r>
            <a:endParaRPr lang="en-US" sz="3200" b="1" dirty="0"/>
          </a:p>
          <a:p>
            <a:pPr>
              <a:spcAft>
                <a:spcPts val="600"/>
              </a:spcAft>
            </a:pPr>
            <a:r>
              <a:rPr lang="ru-RU" sz="3200" b="1" dirty="0"/>
              <a:t>для работы в сфере землеустройства и кадастров</a:t>
            </a:r>
          </a:p>
        </p:txBody>
      </p:sp>
    </p:spTree>
    <p:extLst>
      <p:ext uri="{BB962C8B-B14F-4D97-AF65-F5344CB8AC3E}">
        <p14:creationId xmlns:p14="http://schemas.microsoft.com/office/powerpoint/2010/main" val="262544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34C8EF64-ABDB-435D-89ED-A9198F670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803613"/>
              </p:ext>
            </p:extLst>
          </p:nvPr>
        </p:nvGraphicFramePr>
        <p:xfrm>
          <a:off x="391379" y="1350498"/>
          <a:ext cx="11800621" cy="526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ED2397-B2E4-4408-95E8-FCD2E3B5015C}"/>
              </a:ext>
            </a:extLst>
          </p:cNvPr>
          <p:cNvSpPr/>
          <p:nvPr/>
        </p:nvSpPr>
        <p:spPr>
          <a:xfrm>
            <a:off x="1562996" y="407015"/>
            <a:ext cx="9433993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Где</a:t>
            </a:r>
            <a:r>
              <a:rPr lang="en-US" sz="5400" b="1" kern="1200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работают</a:t>
            </a:r>
            <a:r>
              <a:rPr lang="en-US" sz="5400" b="1" kern="1200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наши</a:t>
            </a:r>
            <a:r>
              <a:rPr lang="en-US" sz="5400" b="1" kern="1200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выпускники</a:t>
            </a:r>
            <a:endParaRPr lang="en-US" sz="5400" b="1" kern="1200" dirty="0">
              <a:ln/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42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 descr="Изображение выглядит как синий, сидит, стол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C7B95281-01CD-479E-9A25-EDCF88EC5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b="230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963274-DC8C-4B32-828A-67187730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solidFill>
                  <a:srgbClr val="002465"/>
                </a:solidFill>
              </a:rPr>
              <a:t>Приглашаем</a:t>
            </a:r>
            <a:r>
              <a:rPr lang="en-US" b="1" dirty="0">
                <a:solidFill>
                  <a:srgbClr val="002465"/>
                </a:solidFill>
              </a:rPr>
              <a:t> </a:t>
            </a:r>
            <a:r>
              <a:rPr lang="en-US" b="1" dirty="0" err="1">
                <a:solidFill>
                  <a:srgbClr val="002465"/>
                </a:solidFill>
              </a:rPr>
              <a:t>абитуриентов</a:t>
            </a:r>
            <a:r>
              <a:rPr lang="en-US" b="1" dirty="0">
                <a:solidFill>
                  <a:srgbClr val="002465"/>
                </a:solidFill>
              </a:rPr>
              <a:t>!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>
            <a:extLst>
              <a:ext uri="{FF2B5EF4-FFF2-40B4-BE49-F238E27FC236}">
                <a16:creationId xmlns:a16="http://schemas.microsoft.com/office/drawing/2014/main" id="{F9E30B40-0184-4CA4-99E5-C39D0080B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3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тол, фрукт, большой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F8F0B585-B6C1-4558-8FCA-049BDFD50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15696" r="-1" b="12381"/>
          <a:stretch/>
        </p:blipFill>
        <p:spPr>
          <a:xfrm>
            <a:off x="14990" y="10"/>
            <a:ext cx="9522951" cy="6857990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6D325-3D52-48CB-9043-378253764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441" y="29980"/>
            <a:ext cx="6760564" cy="45652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ru-RU" sz="4900" b="1" dirty="0"/>
              <a:t>Земля</a:t>
            </a:r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ru-RU" sz="3600" b="1" dirty="0">
                <a:effectLst/>
              </a:rPr>
              <a:t>– </a:t>
            </a:r>
            <a:r>
              <a:rPr lang="ru-RU" sz="3200" dirty="0">
                <a:effectLst/>
              </a:rPr>
              <a:t>важнейший ресурс, необходимый для жизнедеятельности человека</a:t>
            </a:r>
            <a:br>
              <a:rPr lang="ru-RU" sz="3200" b="1" dirty="0">
                <a:effectLst/>
              </a:rPr>
            </a:br>
            <a:br>
              <a:rPr lang="ru-RU" sz="3200" dirty="0">
                <a:effectLst/>
              </a:rPr>
            </a:br>
            <a:r>
              <a:rPr lang="ru-RU" sz="4000" b="1" dirty="0">
                <a:effectLst/>
              </a:rPr>
              <a:t>Г</a:t>
            </a:r>
            <a:r>
              <a:rPr lang="ru-RU" sz="4000" b="1" dirty="0"/>
              <a:t>еоинформационные технологии и космический мониторинг </a:t>
            </a:r>
            <a:r>
              <a:rPr lang="ru-RU" sz="3200" dirty="0">
                <a:effectLst/>
              </a:rPr>
              <a:t>– современное и перспективное направление научных исследований в сфере землеустройства </a:t>
            </a:r>
            <a:endParaRPr lang="en-US" sz="6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 descr="Изображение выглядит как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9A98A3F7-3B52-41F4-A2D5-6AEDBCE5F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r="2096"/>
          <a:stretch/>
        </p:blipFill>
        <p:spPr>
          <a:xfrm>
            <a:off x="7519625" y="3985852"/>
            <a:ext cx="4585757" cy="2880000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275789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CEDE52A-7705-4366-9419-9BEBA0A6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84E8-3984-481D-97F9-D1E84555E703}" type="datetime1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35A240-1E84-47AD-9EA0-59CEE04D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День ГИС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17F6-246B-4BB9-8693-9E3978C0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B2B-FB7A-42BF-9823-C78EBC76E5D8}" type="slidenum">
              <a:rPr lang="ru-RU" smtClean="0"/>
              <a:t>3</a:t>
            </a:fld>
            <a:endParaRPr lang="ru-RU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B32D376-FB69-4F23-9D84-E1842828E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/>
          <a:stretch/>
        </p:blipFill>
        <p:spPr bwMode="auto">
          <a:xfrm>
            <a:off x="973" y="4008140"/>
            <a:ext cx="4012537" cy="2520000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9" descr="Изображение выглядит как канцелярские товары, конверт&#10;&#10;Автоматически созданное описание">
            <a:extLst>
              <a:ext uri="{FF2B5EF4-FFF2-40B4-BE49-F238E27FC236}">
                <a16:creationId xmlns:a16="http://schemas.microsoft.com/office/drawing/2014/main" id="{4C00DBD6-32E3-4316-BA44-83AF4CD5C3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 r="-1" b="14703"/>
          <a:stretch/>
        </p:blipFill>
        <p:spPr>
          <a:xfrm>
            <a:off x="8460700" y="4308020"/>
            <a:ext cx="3744469" cy="2520000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7522B4-E459-4425-A029-A29402835B73}"/>
              </a:ext>
            </a:extLst>
          </p:cNvPr>
          <p:cNvSpPr/>
          <p:nvPr/>
        </p:nvSpPr>
        <p:spPr>
          <a:xfrm>
            <a:off x="520076" y="73583"/>
            <a:ext cx="11151848" cy="40164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ГИС</a:t>
            </a:r>
            <a:r>
              <a:rPr lang="ru-RU" sz="199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– </a:t>
            </a:r>
            <a:r>
              <a:rPr lang="ru-RU" sz="115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это 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информационная система для работы с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геоданными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(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пространственно</a:t>
            </a:r>
            <a:r>
              <a:rPr lang="ru-RU" sz="2800" dirty="0">
                <a:solidFill>
                  <a:srgbClr val="0070C0"/>
                </a:solidFill>
                <a:effectLst/>
              </a:rPr>
              <a:t> привязанной информацией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)</a:t>
            </a:r>
            <a:endParaRPr lang="ru-RU" sz="199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BEE36-01C3-4C39-8E59-8A1C2C67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59" y="-144370"/>
            <a:ext cx="11151848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Географическая информационная система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9830855-35AA-41AC-AA89-8C518A11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094" y="4500957"/>
            <a:ext cx="5583779" cy="1718868"/>
          </a:xfrm>
        </p:spPr>
        <p:txBody>
          <a:bodyPr>
            <a:normAutofit/>
          </a:bodyPr>
          <a:lstStyle/>
          <a:p>
            <a:r>
              <a:rPr lang="ru-RU" sz="1800" dirty="0"/>
              <a:t>информационные компьютерные технологии</a:t>
            </a:r>
          </a:p>
          <a:p>
            <a:r>
              <a:rPr lang="ru-RU" sz="1800" dirty="0"/>
              <a:t>многомиллионная индустрия</a:t>
            </a:r>
          </a:p>
          <a:p>
            <a:r>
              <a:rPr lang="ru-RU" sz="1800" dirty="0">
                <a:effectLst/>
              </a:rPr>
              <a:t>среда, которая связывает географические данные (</a:t>
            </a:r>
            <a:r>
              <a:rPr lang="ru-RU" sz="1800" dirty="0">
                <a:solidFill>
                  <a:srgbClr val="0070C0"/>
                </a:solidFill>
              </a:rPr>
              <a:t>где что находится</a:t>
            </a:r>
            <a:r>
              <a:rPr lang="ru-RU" sz="1800" dirty="0">
                <a:effectLst/>
              </a:rPr>
              <a:t>) с описательной информацией (</a:t>
            </a:r>
            <a:r>
              <a:rPr lang="ru-RU" sz="1800" dirty="0">
                <a:solidFill>
                  <a:srgbClr val="0070C0"/>
                </a:solidFill>
              </a:rPr>
              <a:t>что собой это представляет</a:t>
            </a:r>
            <a:r>
              <a:rPr lang="ru-RU" sz="1800" dirty="0">
                <a:effectLst/>
              </a:rPr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2562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8EFF854F-ADEF-49D1-91DB-367BE8A15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71" b="4678"/>
          <a:stretch/>
        </p:blipFill>
        <p:spPr>
          <a:xfrm>
            <a:off x="19" y="10"/>
            <a:ext cx="12306905" cy="685799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9954B9C-2D52-4D72-92A8-E5659566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38" y="280703"/>
            <a:ext cx="4582615" cy="2773171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Что такое</a:t>
            </a:r>
            <a:br>
              <a:rPr lang="ru-RU" sz="6000" b="1" dirty="0">
                <a:solidFill>
                  <a:schemeClr val="bg1"/>
                </a:solidFill>
              </a:rPr>
            </a:br>
            <a:r>
              <a:rPr lang="ru-RU" sz="6000" b="1" dirty="0">
                <a:solidFill>
                  <a:schemeClr val="bg1"/>
                </a:solidFill>
              </a:rPr>
              <a:t>космический</a:t>
            </a:r>
            <a:br>
              <a:rPr lang="ru-RU" sz="6000" b="1" dirty="0">
                <a:solidFill>
                  <a:schemeClr val="bg1"/>
                </a:solidFill>
              </a:rPr>
            </a:br>
            <a:r>
              <a:rPr lang="ru-RU" sz="6000" b="1" dirty="0">
                <a:solidFill>
                  <a:schemeClr val="bg1"/>
                </a:solidFill>
              </a:rPr>
              <a:t>мониторинг?</a:t>
            </a:r>
            <a:br>
              <a:rPr lang="ru-RU" sz="6000" b="1" dirty="0">
                <a:solidFill>
                  <a:schemeClr val="bg1"/>
                </a:solidFill>
              </a:rPr>
            </a:b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718482C-DA99-454C-87CC-0A9D632917A1}"/>
              </a:ext>
            </a:extLst>
          </p:cNvPr>
          <p:cNvSpPr txBox="1">
            <a:spLocks/>
          </p:cNvSpPr>
          <p:nvPr/>
        </p:nvSpPr>
        <p:spPr>
          <a:xfrm>
            <a:off x="-1" y="3804125"/>
            <a:ext cx="12306905" cy="18171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rgbClr val="000066"/>
                </a:solidFill>
              </a:rPr>
              <a:t>Оперативное слежение и контроль за состоянием поверхности Земли и атмосферы</a:t>
            </a:r>
            <a:r>
              <a:rPr lang="en-US" sz="3000" b="1" dirty="0">
                <a:solidFill>
                  <a:srgbClr val="000066"/>
                </a:solidFill>
              </a:rPr>
              <a:t> </a:t>
            </a:r>
            <a:r>
              <a:rPr lang="ru-RU" sz="3000" b="1" dirty="0">
                <a:solidFill>
                  <a:srgbClr val="000066"/>
                </a:solidFill>
              </a:rPr>
              <a:t>на базе спутниковых снимков высокого разрешения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rgbClr val="000066"/>
                </a:solidFill>
              </a:rPr>
              <a:t>Сотни космических программ и миссий, десятки тысяч спутников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000" b="1" dirty="0">
              <a:solidFill>
                <a:srgbClr val="00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3000" b="1" dirty="0">
              <a:solidFill>
                <a:srgbClr val="00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3000" b="1" dirty="0">
              <a:solidFill>
                <a:srgbClr val="000066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9F1A5EE-0F58-427D-ABFE-576ED5C83149}"/>
              </a:ext>
            </a:extLst>
          </p:cNvPr>
          <p:cNvSpPr txBox="1">
            <a:spLocks/>
          </p:cNvSpPr>
          <p:nvPr/>
        </p:nvSpPr>
        <p:spPr>
          <a:xfrm>
            <a:off x="3532038" y="6225551"/>
            <a:ext cx="8599982" cy="505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100" b="1" dirty="0">
                <a:solidFill>
                  <a:schemeClr val="bg1"/>
                </a:solidFill>
              </a:rPr>
              <a:t>Спутниковая система, средства космического и наземного базирования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40301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7" descr="Изображение выглядит как спальня, комнат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F1E7FC03-EBC4-4685-BB85-07168EDC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4" r="-2" b="2697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Объект 7" descr="Изображение выглядит как компьютер, стол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0C7A9949-6B63-4953-BB97-072D9B09C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r="157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A26DD-EC11-4DF3-A99A-289CB822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3" y="1000139"/>
            <a:ext cx="5329162" cy="1130413"/>
          </a:xfrm>
        </p:spPr>
        <p:txBody>
          <a:bodyPr>
            <a:normAutofit fontScale="90000"/>
          </a:bodyPr>
          <a:lstStyle/>
          <a:p>
            <a:br>
              <a:rPr lang="ru-RU" sz="2600" dirty="0"/>
            </a:br>
            <a:r>
              <a:rPr lang="ru-RU" sz="3100" b="1" dirty="0">
                <a:solidFill>
                  <a:srgbClr val="993300"/>
                </a:solidFill>
              </a:rPr>
              <a:t>У нас с интересом и пользой для будущей карьеры смогут учиться:</a:t>
            </a:r>
            <a:endParaRPr lang="ru-RU" sz="2600" b="1" dirty="0">
              <a:solidFill>
                <a:srgbClr val="9933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17EAE-D479-4F45-B24D-DF1073D6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" y="2248269"/>
            <a:ext cx="5559765" cy="412739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195C85"/>
                </a:solidFill>
              </a:rPr>
              <a:t>Специалисты и выпускники бакалавриата естественно научных и технических направлений подготовки:</a:t>
            </a:r>
          </a:p>
          <a:p>
            <a:pPr lvl="1"/>
            <a:r>
              <a:rPr lang="ru-RU" sz="1400" dirty="0"/>
              <a:t>Землеустройство и кадастры, городской кадастр</a:t>
            </a:r>
          </a:p>
          <a:p>
            <a:pPr lvl="1"/>
            <a:r>
              <a:rPr lang="ru-RU" sz="1400" dirty="0"/>
              <a:t>Геология, география, геодезия</a:t>
            </a:r>
          </a:p>
          <a:p>
            <a:pPr lvl="1"/>
            <a:r>
              <a:rPr lang="ru-RU" sz="1400" dirty="0"/>
              <a:t>Экология и природопользование, почвоведение</a:t>
            </a:r>
          </a:p>
          <a:p>
            <a:pPr lvl="1"/>
            <a:r>
              <a:rPr lang="en-US" sz="1400" dirty="0"/>
              <a:t>IT-</a:t>
            </a:r>
            <a:r>
              <a:rPr lang="ru-RU" sz="1400" dirty="0"/>
              <a:t>специалисты</a:t>
            </a:r>
          </a:p>
          <a:p>
            <a:pPr lvl="1"/>
            <a:r>
              <a:rPr lang="ru-RU" sz="1400" dirty="0"/>
              <a:t>Государственное и муниципальное управление и др.</a:t>
            </a:r>
          </a:p>
          <a:p>
            <a:r>
              <a:rPr lang="ru-RU" sz="1600" b="1" dirty="0">
                <a:solidFill>
                  <a:srgbClr val="195C85"/>
                </a:solidFill>
              </a:rPr>
              <a:t>Сотрудники государственных и коммерческих организаций, специализирующихся на вопросах землеустройства:</a:t>
            </a:r>
          </a:p>
          <a:p>
            <a:pPr lvl="1"/>
            <a:r>
              <a:rPr lang="ru-RU" sz="1400" dirty="0"/>
              <a:t>Комитеты по земельным ресурсам и земельным отношениям</a:t>
            </a:r>
          </a:p>
          <a:p>
            <a:pPr lvl="1"/>
            <a:r>
              <a:rPr lang="ru-RU" sz="1400" dirty="0"/>
              <a:t>Департаменты архитектуры и градостроительства</a:t>
            </a:r>
          </a:p>
          <a:p>
            <a:pPr lvl="1"/>
            <a:r>
              <a:rPr lang="ru-RU" sz="1400" dirty="0"/>
              <a:t>Проектные организации</a:t>
            </a:r>
          </a:p>
          <a:p>
            <a:pPr lvl="1"/>
            <a:r>
              <a:rPr lang="ru-RU" sz="1400" dirty="0"/>
              <a:t> Росреестр —Федеральная служба государственной регистрации, кадастра и картографии Росреестр</a:t>
            </a:r>
          </a:p>
          <a:p>
            <a:pPr lvl="1"/>
            <a:r>
              <a:rPr lang="ru-RU" sz="1400" dirty="0"/>
              <a:t>Росстат — Федеральная служба государственной статистики и др.</a:t>
            </a:r>
          </a:p>
          <a:p>
            <a:endParaRPr lang="ru-RU" sz="1600" dirty="0"/>
          </a:p>
        </p:txBody>
      </p:sp>
      <p:pic>
        <p:nvPicPr>
          <p:cNvPr id="15" name="Объект 7">
            <a:extLst>
              <a:ext uri="{FF2B5EF4-FFF2-40B4-BE49-F238E27FC236}">
                <a16:creationId xmlns:a16="http://schemas.microsoft.com/office/drawing/2014/main" id="{87F58012-6037-4657-B977-7BE85B17F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0" r="-2" b="9893"/>
          <a:stretch/>
        </p:blipFill>
        <p:spPr>
          <a:xfrm>
            <a:off x="9484169" y="-117499"/>
            <a:ext cx="2866098" cy="1800000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7" name="Объект 7" descr="Изображение выглядит как звезда, передний, монитор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208AF331-400A-43C8-BAFE-3EAF467912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60" r="3448" b="7575"/>
          <a:stretch/>
        </p:blipFill>
        <p:spPr>
          <a:xfrm>
            <a:off x="9844603" y="1704750"/>
            <a:ext cx="2582395" cy="1800000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81ADF9-EB59-4807-8655-53D4822A76D3}"/>
              </a:ext>
            </a:extLst>
          </p:cNvPr>
          <p:cNvSpPr txBox="1"/>
          <p:nvPr/>
        </p:nvSpPr>
        <p:spPr>
          <a:xfrm>
            <a:off x="-8666" y="-61378"/>
            <a:ext cx="12192000" cy="1107996"/>
          </a:xfrm>
          <a:prstGeom prst="rect">
            <a:avLst/>
          </a:prstGeom>
          <a:gradFill flip="none" rotWithShape="1">
            <a:gsLst>
              <a:gs pos="9000">
                <a:srgbClr val="2792D0">
                  <a:tint val="66000"/>
                  <a:satMod val="160000"/>
                  <a:alpha val="41000"/>
                </a:srgbClr>
              </a:gs>
              <a:gs pos="23000">
                <a:srgbClr val="D0EBFC"/>
              </a:gs>
              <a:gs pos="98000">
                <a:srgbClr val="2792D0">
                  <a:tint val="23500"/>
                  <a:satMod val="160000"/>
                  <a:alpha val="42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80C0F"/>
                </a:solidFill>
              </a:rPr>
              <a:t>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261962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27630-DFD5-4487-9015-E94B3296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50" y="-61212"/>
            <a:ext cx="12192000" cy="108952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Преимущества программы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D5EC94E-3D50-4E2A-86F4-85F7E6082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16309"/>
              </p:ext>
            </p:extLst>
          </p:nvPr>
        </p:nvGraphicFramePr>
        <p:xfrm>
          <a:off x="2574636" y="956348"/>
          <a:ext cx="10515600" cy="516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E9DECAB-9E5B-4DF1-8341-CED032EF8451}"/>
              </a:ext>
            </a:extLst>
          </p:cNvPr>
          <p:cNvGrpSpPr/>
          <p:nvPr/>
        </p:nvGrpSpPr>
        <p:grpSpPr>
          <a:xfrm rot="21339900">
            <a:off x="7356416" y="4605622"/>
            <a:ext cx="2129035" cy="2096091"/>
            <a:chOff x="4622682" y="191636"/>
            <a:chExt cx="1705369" cy="1705369"/>
          </a:xfrm>
          <a:solidFill>
            <a:srgbClr val="D0EBFC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2E9688A4-2AFD-46C3-916C-4BEFE2C06988}"/>
                </a:ext>
              </a:extLst>
            </p:cNvPr>
            <p:cNvSpPr/>
            <p:nvPr/>
          </p:nvSpPr>
          <p:spPr>
            <a:xfrm rot="20700000">
              <a:off x="4622682" y="191636"/>
              <a:ext cx="1705369" cy="1705369"/>
            </a:xfrm>
            <a:prstGeom prst="gear6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>
              <a:extLst>
                <a:ext uri="{FF2B5EF4-FFF2-40B4-BE49-F238E27FC236}">
                  <a16:creationId xmlns:a16="http://schemas.microsoft.com/office/drawing/2014/main" id="{A08DDD60-111D-47E2-A71A-0DA8EA641268}"/>
                </a:ext>
              </a:extLst>
            </p:cNvPr>
            <p:cNvSpPr txBox="1"/>
            <p:nvPr/>
          </p:nvSpPr>
          <p:spPr>
            <a:xfrm>
              <a:off x="4996719" y="565673"/>
              <a:ext cx="957294" cy="9572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500" kern="1200" dirty="0"/>
            </a:p>
          </p:txBody>
        </p:sp>
      </p:grpSp>
      <p:sp>
        <p:nvSpPr>
          <p:cNvPr id="11" name="Стрелка: круговая 10">
            <a:extLst>
              <a:ext uri="{FF2B5EF4-FFF2-40B4-BE49-F238E27FC236}">
                <a16:creationId xmlns:a16="http://schemas.microsoft.com/office/drawing/2014/main" id="{9910E385-1BA3-445D-8285-96E1AD3149B7}"/>
              </a:ext>
            </a:extLst>
          </p:cNvPr>
          <p:cNvSpPr/>
          <p:nvPr/>
        </p:nvSpPr>
        <p:spPr>
          <a:xfrm rot="10800000">
            <a:off x="7350718" y="3929405"/>
            <a:ext cx="2849773" cy="2849773"/>
          </a:xfrm>
          <a:prstGeom prst="circularArrow">
            <a:avLst>
              <a:gd name="adj1" fmla="val 5984"/>
              <a:gd name="adj2" fmla="val 1535337"/>
              <a:gd name="adj3" fmla="val 13313824"/>
              <a:gd name="adj4" fmla="val 10508221"/>
              <a:gd name="adj5" fmla="val 698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2E46E-DF34-475E-9B99-AE7BD68DC02D}"/>
              </a:ext>
            </a:extLst>
          </p:cNvPr>
          <p:cNvSpPr txBox="1"/>
          <p:nvPr/>
        </p:nvSpPr>
        <p:spPr>
          <a:xfrm rot="18687154">
            <a:off x="7714765" y="5161975"/>
            <a:ext cx="1717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Правовые</a:t>
            </a:r>
          </a:p>
          <a:p>
            <a:r>
              <a:rPr lang="ru-RU" sz="2800" dirty="0"/>
              <a:t>основы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704159-2886-4D31-BDA4-CD603981BC6F}"/>
              </a:ext>
            </a:extLst>
          </p:cNvPr>
          <p:cNvSpPr txBox="1">
            <a:spLocks/>
          </p:cNvSpPr>
          <p:nvPr/>
        </p:nvSpPr>
        <p:spPr>
          <a:xfrm>
            <a:off x="512709" y="1161304"/>
            <a:ext cx="6118737" cy="468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000000"/>
                </a:solidFill>
              </a:rPr>
              <a:t>Междисциплинарность</a:t>
            </a:r>
            <a:r>
              <a:rPr lang="ru-RU" dirty="0">
                <a:solidFill>
                  <a:srgbClr val="000000"/>
                </a:solidFill>
              </a:rPr>
              <a:t>, интегральный подход к обучению – землеустройство, экономика, правовые аспекты, </a:t>
            </a:r>
            <a:r>
              <a:rPr lang="ru-RU" sz="3200" dirty="0">
                <a:solidFill>
                  <a:srgbClr val="C00000"/>
                </a:solidFill>
              </a:rPr>
              <a:t>информационные технологии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Современное оборудование и специальное программное обеспечение</a:t>
            </a:r>
          </a:p>
          <a:p>
            <a:r>
              <a:rPr lang="ru-RU" dirty="0">
                <a:solidFill>
                  <a:srgbClr val="000000"/>
                </a:solidFill>
              </a:rPr>
              <a:t>Элементы дистанционного обучения</a:t>
            </a:r>
          </a:p>
          <a:p>
            <a:r>
              <a:rPr lang="ru-RU" dirty="0">
                <a:solidFill>
                  <a:srgbClr val="000000"/>
                </a:solidFill>
              </a:rPr>
              <a:t>Прохождение практики на базе профильных организаций и предприятий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8F77CB-0196-49A8-9593-C92F6B0F0511}"/>
              </a:ext>
            </a:extLst>
          </p:cNvPr>
          <p:cNvSpPr txBox="1">
            <a:spLocks/>
          </p:cNvSpPr>
          <p:nvPr/>
        </p:nvSpPr>
        <p:spPr>
          <a:xfrm>
            <a:off x="761861" y="5945786"/>
            <a:ext cx="6307596" cy="822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План набора на бюджет - </a:t>
            </a:r>
            <a:r>
              <a:rPr lang="en-US" dirty="0">
                <a:solidFill>
                  <a:srgbClr val="C00000"/>
                </a:solidFill>
              </a:rPr>
              <a:t>20</a:t>
            </a:r>
            <a:r>
              <a:rPr lang="ru-RU" dirty="0">
                <a:solidFill>
                  <a:srgbClr val="C00000"/>
                </a:solidFill>
              </a:rPr>
              <a:t> мест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1C3CEB-7F4F-4BC9-91AA-133969DFAEC1}"/>
              </a:ext>
            </a:extLst>
          </p:cNvPr>
          <p:cNvSpPr txBox="1"/>
          <p:nvPr/>
        </p:nvSpPr>
        <p:spPr>
          <a:xfrm>
            <a:off x="6631446" y="3278483"/>
            <a:ext cx="1883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Экономика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5BA822-E34F-4208-A2FC-5995E9F15B33}"/>
              </a:ext>
            </a:extLst>
          </p:cNvPr>
          <p:cNvSpPr txBox="1"/>
          <p:nvPr/>
        </p:nvSpPr>
        <p:spPr>
          <a:xfrm>
            <a:off x="6568902" y="4035222"/>
            <a:ext cx="1872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Управление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8599E-6D34-4D85-9D1F-3AC542E70270}"/>
              </a:ext>
            </a:extLst>
          </p:cNvPr>
          <p:cNvSpPr txBox="1"/>
          <p:nvPr/>
        </p:nvSpPr>
        <p:spPr>
          <a:xfrm>
            <a:off x="7319075" y="3613059"/>
            <a:ext cx="3722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ACCFF-C253-459C-B463-94FE016B9F93}"/>
              </a:ext>
            </a:extLst>
          </p:cNvPr>
          <p:cNvSpPr txBox="1"/>
          <p:nvPr/>
        </p:nvSpPr>
        <p:spPr>
          <a:xfrm rot="18640609">
            <a:off x="7406375" y="1681098"/>
            <a:ext cx="1800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</a:rPr>
              <a:t>Земле</a:t>
            </a:r>
          </a:p>
          <a:p>
            <a:pPr algn="ctr"/>
            <a:r>
              <a:rPr lang="ru-RU" sz="2700" dirty="0">
                <a:solidFill>
                  <a:schemeClr val="bg1"/>
                </a:solidFill>
              </a:rPr>
              <a:t>устройство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299686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4" descr="Изображение выглядит как человек, держит, вод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8442A82-8B0A-49AA-8EFD-0F3D153B8E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" r="19715" b="5156"/>
          <a:stretch/>
        </p:blipFill>
        <p:spPr>
          <a:xfrm>
            <a:off x="6158340" y="-2258754"/>
            <a:ext cx="5867896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988C-2E87-4086-9931-3A452437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2" y="770631"/>
            <a:ext cx="6430630" cy="1243584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Профильные дисциплины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4FD53-B123-413A-AAAA-63B32376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03" y="2340482"/>
            <a:ext cx="7075208" cy="4607789"/>
          </a:xfrm>
        </p:spPr>
        <p:txBody>
          <a:bodyPr anchor="t">
            <a:normAutofit fontScale="92500"/>
          </a:bodyPr>
          <a:lstStyle/>
          <a:p>
            <a:r>
              <a:rPr lang="ru-RU" sz="2400" dirty="0"/>
              <a:t>Современные методы анализа и управления данными</a:t>
            </a:r>
          </a:p>
          <a:p>
            <a:r>
              <a:rPr lang="ru-RU" sz="2400" dirty="0"/>
              <a:t>Информационное и программное обеспечение мониторинга земельных ресурсов</a:t>
            </a:r>
          </a:p>
          <a:p>
            <a:r>
              <a:rPr lang="ru-RU" sz="2400" dirty="0"/>
              <a:t>Геоинформационные системы и технологии</a:t>
            </a:r>
          </a:p>
          <a:p>
            <a:r>
              <a:rPr lang="ru-RU" sz="2400" dirty="0"/>
              <a:t>Серверные и облачные ГИС в землеустройстве и кадастрах</a:t>
            </a:r>
          </a:p>
          <a:p>
            <a:r>
              <a:rPr lang="ru-RU" sz="2400" dirty="0"/>
              <a:t>Технологии и средства обработки космических снимков</a:t>
            </a:r>
          </a:p>
          <a:p>
            <a:r>
              <a:rPr lang="ru-RU" sz="2400" dirty="0"/>
              <a:t>Оценка и управление недвижимостью</a:t>
            </a:r>
          </a:p>
          <a:p>
            <a:r>
              <a:rPr lang="ru-RU" sz="2400" dirty="0"/>
              <a:t>Правовое обеспечение инновационной деятельности в области землеустройства и кадастров</a:t>
            </a:r>
          </a:p>
        </p:txBody>
      </p:sp>
    </p:spTree>
    <p:extLst>
      <p:ext uri="{BB962C8B-B14F-4D97-AF65-F5344CB8AC3E}">
        <p14:creationId xmlns:p14="http://schemas.microsoft.com/office/powerpoint/2010/main" val="284261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9BB96-9944-44D2-9706-0EE25988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207" y="153755"/>
            <a:ext cx="6380031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Эти задачи</a:t>
            </a:r>
            <a:br>
              <a:rPr lang="en-US" sz="6000" b="1" dirty="0"/>
            </a:br>
            <a:r>
              <a:rPr lang="ru-RU" sz="6000" b="1" dirty="0"/>
              <a:t>Вы научитесь</a:t>
            </a:r>
            <a:r>
              <a:rPr lang="en-US" sz="6000" b="1" dirty="0"/>
              <a:t> </a:t>
            </a:r>
            <a:r>
              <a:rPr lang="ru-RU" sz="6000" b="1" dirty="0"/>
              <a:t>решать!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257466-EDFA-43FA-9AF2-60976A2B3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0" y="2789694"/>
            <a:ext cx="434505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2C3EA6-A51F-4762-A724-1AF9BD8FC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" y="183735"/>
            <a:ext cx="530682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90B347-E879-492D-A0BE-B0F96E73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293" y="4128266"/>
            <a:ext cx="421782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0D29EC-3D5C-4DC5-8440-AFD5CAC5F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465" y="1529694"/>
            <a:ext cx="402483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F51B31-AAB1-4302-B7B2-E349807BE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988" y="4128266"/>
            <a:ext cx="493529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E8016D-3044-4560-A938-2EB38D26DC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2150"/>
          <a:stretch/>
        </p:blipFill>
        <p:spPr>
          <a:xfrm>
            <a:off x="660980" y="4848266"/>
            <a:ext cx="157464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8112BC-615F-45BB-BCE3-B46DC2086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2518" y="2157841"/>
            <a:ext cx="369468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55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0F9A8-08D8-4655-9C4F-D9880973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5" y="388530"/>
            <a:ext cx="3148869" cy="138673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Профессорско-преподавательский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состав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Изображение выглядит как мужчина, здание, человек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266C460-A110-4065-8DB2-DC6A79156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9" b="4457"/>
          <a:stretch/>
        </p:blipFill>
        <p:spPr>
          <a:xfrm>
            <a:off x="5599701" y="299512"/>
            <a:ext cx="2033615" cy="1830101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утренний, держ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DDEEF7D-D72B-4AEB-8515-EDB6156B15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" r="-2" b="20251"/>
          <a:stretch/>
        </p:blipFill>
        <p:spPr>
          <a:xfrm>
            <a:off x="9851133" y="2533289"/>
            <a:ext cx="2012213" cy="1791422"/>
          </a:xfrm>
          <a:prstGeom prst="rect">
            <a:avLst/>
          </a:prstGeom>
        </p:spPr>
      </p:pic>
      <p:pic>
        <p:nvPicPr>
          <p:cNvPr id="8" name="Объект 4" descr="Изображение выглядит как мужчина, человек, галсту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C2CE8EE3-2AD5-4ABB-A5F0-0EB843C59F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02" b="-4"/>
          <a:stretch/>
        </p:blipFill>
        <p:spPr>
          <a:xfrm>
            <a:off x="3300550" y="287680"/>
            <a:ext cx="2219728" cy="186073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Объект 2">
            <a:extLst>
              <a:ext uri="{FF2B5EF4-FFF2-40B4-BE49-F238E27FC236}">
                <a16:creationId xmlns:a16="http://schemas.microsoft.com/office/drawing/2014/main" id="{BDECED6B-E13C-4477-BF2C-94E74DE36D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6650" y="2166861"/>
          <a:ext cx="4566671" cy="4686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28572B-1088-4E60-A8FF-F4FAF1E48AA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2" t="5508" r="-4" b="-5"/>
          <a:stretch/>
        </p:blipFill>
        <p:spPr>
          <a:xfrm>
            <a:off x="7706456" y="319342"/>
            <a:ext cx="2012216" cy="18301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02FE61-F455-4B37-9169-3AE2C81847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60" t="5631" r="-6" b="-7"/>
          <a:stretch/>
        </p:blipFill>
        <p:spPr>
          <a:xfrm>
            <a:off x="838615" y="2533289"/>
            <a:ext cx="3640128" cy="34192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FC91C7-800A-43DE-8BD1-0F92FCCF7A32}"/>
              </a:ext>
            </a:extLst>
          </p:cNvPr>
          <p:cNvSpPr txBox="1"/>
          <p:nvPr/>
        </p:nvSpPr>
        <p:spPr>
          <a:xfrm>
            <a:off x="641776" y="6099547"/>
            <a:ext cx="3760877" cy="72755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solidFill>
                  <a:srgbClr val="FFFFFF"/>
                </a:solidFill>
              </a:rPr>
              <a:t>Архипова Ольга Евгеньевна, к.т.н. доцент,  руководитель программы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A08554-C79D-4F6F-BA4D-FB95D92AA8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9815" y="4710537"/>
            <a:ext cx="1974850" cy="1792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835F4A-9686-4538-A107-899CE520B6A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5273"/>
          <a:stretch/>
        </p:blipFill>
        <p:spPr>
          <a:xfrm>
            <a:off x="9877520" y="353546"/>
            <a:ext cx="1952648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0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B373958F1938469297CFB2B7F07C31" ma:contentTypeVersion="9" ma:contentTypeDescription="Создание документа." ma:contentTypeScope="" ma:versionID="b3a989e2670ce31b63c07386736ca276">
  <xsd:schema xmlns:xsd="http://www.w3.org/2001/XMLSchema" xmlns:xs="http://www.w3.org/2001/XMLSchema" xmlns:p="http://schemas.microsoft.com/office/2006/metadata/properties" xmlns:ns2="087f3a97-5e31-4396-834c-4e808d5d2d5d" targetNamespace="http://schemas.microsoft.com/office/2006/metadata/properties" ma:root="true" ma:fieldsID="595ad3ceb0b1905c973fce1f2b5ff59c" ns2:_="">
    <xsd:import namespace="087f3a97-5e31-4396-834c-4e808d5d2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f3a97-5e31-4396-834c-4e808d5d2d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CCE6AE-AFAE-4E92-898B-464B1075F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8F063A-8544-4738-BC07-341212CA432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0F6AE5-A960-48A6-B04B-8E7F00CD9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7f3a97-5e31-4396-834c-4e808d5d2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621</Words>
  <Application>Microsoft Office PowerPoint</Application>
  <PresentationFormat>Широкоэкранный</PresentationFormat>
  <Paragraphs>86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Геоинформационные технологии и космический мониторинг в землеустройстве</vt:lpstr>
      <vt:lpstr>Земля – важнейший ресурс, необходимый для жизнедеятельности человека  Геоинформационные технологии и космический мониторинг – современное и перспективное направление научных исследований в сфере землеустройства </vt:lpstr>
      <vt:lpstr>Географическая информационная система</vt:lpstr>
      <vt:lpstr>Что такое космический мониторинг? </vt:lpstr>
      <vt:lpstr> У нас с интересом и пользой для будущей карьеры смогут учиться:</vt:lpstr>
      <vt:lpstr>Преимущества программы</vt:lpstr>
      <vt:lpstr>Профильные дисциплины</vt:lpstr>
      <vt:lpstr>Эти задачи Вы научитесь решать! </vt:lpstr>
      <vt:lpstr>Профессорско-преподавательский состав</vt:lpstr>
      <vt:lpstr>Вы станете экспертами:</vt:lpstr>
      <vt:lpstr>Презентация PowerPoint</vt:lpstr>
      <vt:lpstr>Приглашаем абитуриентов!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Геоинформационные технологии и космический мониторинг в землеустройстве</dc:title>
  <dc:creator>Петкова Наталья Винедиктовна</dc:creator>
  <cp:lastModifiedBy>Архипова Ольга Евгеньевна</cp:lastModifiedBy>
  <cp:revision>6</cp:revision>
  <dcterms:created xsi:type="dcterms:W3CDTF">2020-06-27T09:00:22Z</dcterms:created>
  <dcterms:modified xsi:type="dcterms:W3CDTF">2022-01-31T07:06:44Z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0x010100A5B373958F1938469297CFB2B7F07C31</vt:lpwstr>
  </property>
</Properties>
</file>